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39"/>
  </p:notesMasterIdLst>
  <p:sldIdLst>
    <p:sldId id="256" r:id="rId6"/>
    <p:sldId id="556" r:id="rId7"/>
    <p:sldId id="713" r:id="rId8"/>
    <p:sldId id="755" r:id="rId9"/>
    <p:sldId id="714" r:id="rId10"/>
    <p:sldId id="751" r:id="rId11"/>
    <p:sldId id="717" r:id="rId12"/>
    <p:sldId id="718" r:id="rId13"/>
    <p:sldId id="719" r:id="rId14"/>
    <p:sldId id="720" r:id="rId15"/>
    <p:sldId id="721" r:id="rId16"/>
    <p:sldId id="722" r:id="rId17"/>
    <p:sldId id="723" r:id="rId18"/>
    <p:sldId id="752" r:id="rId19"/>
    <p:sldId id="725" r:id="rId20"/>
    <p:sldId id="726" r:id="rId21"/>
    <p:sldId id="727" r:id="rId22"/>
    <p:sldId id="728" r:id="rId23"/>
    <p:sldId id="730" r:id="rId24"/>
    <p:sldId id="732" r:id="rId25"/>
    <p:sldId id="753" r:id="rId26"/>
    <p:sldId id="734" r:id="rId27"/>
    <p:sldId id="754" r:id="rId28"/>
    <p:sldId id="738" r:id="rId29"/>
    <p:sldId id="744" r:id="rId30"/>
    <p:sldId id="745" r:id="rId31"/>
    <p:sldId id="746" r:id="rId32"/>
    <p:sldId id="747" r:id="rId33"/>
    <p:sldId id="748" r:id="rId34"/>
    <p:sldId id="749" r:id="rId35"/>
    <p:sldId id="750" r:id="rId36"/>
    <p:sldId id="60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713"/>
            <p14:sldId id="755"/>
            <p14:sldId id="714"/>
            <p14:sldId id="751"/>
            <p14:sldId id="717"/>
            <p14:sldId id="718"/>
            <p14:sldId id="719"/>
            <p14:sldId id="720"/>
            <p14:sldId id="721"/>
            <p14:sldId id="722"/>
            <p14:sldId id="723"/>
            <p14:sldId id="752"/>
            <p14:sldId id="725"/>
            <p14:sldId id="726"/>
            <p14:sldId id="727"/>
            <p14:sldId id="728"/>
            <p14:sldId id="730"/>
            <p14:sldId id="732"/>
            <p14:sldId id="753"/>
            <p14:sldId id="734"/>
            <p14:sldId id="754"/>
            <p14:sldId id="738"/>
            <p14:sldId id="744"/>
            <p14:sldId id="745"/>
            <p14:sldId id="746"/>
            <p14:sldId id="747"/>
            <p14:sldId id="748"/>
            <p14:sldId id="749"/>
            <p14:sldId id="750"/>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CDEAFF"/>
    <a:srgbClr val="0088EE"/>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4914" autoAdjust="0"/>
  </p:normalViewPr>
  <p:slideViewPr>
    <p:cSldViewPr snapToGrid="0">
      <p:cViewPr varScale="1">
        <p:scale>
          <a:sx n="69" d="100"/>
          <a:sy n="69" d="100"/>
        </p:scale>
        <p:origin x="564" y="4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smtClean="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smtClean="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smtClean="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smtClean="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smtClean="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smtClean="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smtClean="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t>
        <a:bodyPr/>
        <a:lstStyle/>
        <a:p>
          <a:endParaRPr lang="en-US"/>
        </a:p>
      </dgm:t>
    </dgm:pt>
    <dgm:pt modelId="{EDBC7DC6-8FF1-471C-AA61-AC75854B27B2}" type="pres">
      <dgm:prSet presAssocID="{1D48728A-8B1F-4D36-B4B9-3BF302EED44B}" presName="node" presStyleLbl="node1" presStyleIdx="0" presStyleCnt="7">
        <dgm:presLayoutVars>
          <dgm:bulletEnabled val="1"/>
        </dgm:presLayoutVars>
      </dgm:prSet>
      <dgm:spPr/>
      <dgm:t>
        <a:bodyPr/>
        <a:lstStyle/>
        <a:p>
          <a:endParaRPr lang="en-US"/>
        </a:p>
      </dgm:t>
    </dgm:pt>
    <dgm:pt modelId="{63C070F2-D00A-4019-8093-5CBF3B12E825}" type="pres">
      <dgm:prSet presAssocID="{DD0C0D72-8E6D-48C3-91F3-04B99A5BD447}" presName="sibTrans" presStyleLbl="sibTrans2D1" presStyleIdx="0" presStyleCnt="7"/>
      <dgm:spPr/>
      <dgm:t>
        <a:bodyPr/>
        <a:lstStyle/>
        <a:p>
          <a:endParaRPr lang="en-US"/>
        </a:p>
      </dgm:t>
    </dgm:pt>
    <dgm:pt modelId="{B47A77DA-F4FE-4816-B822-6A0A90E8659F}" type="pres">
      <dgm:prSet presAssocID="{DD0C0D72-8E6D-48C3-91F3-04B99A5BD447}" presName="connectorText" presStyleLbl="sibTrans2D1" presStyleIdx="0" presStyleCnt="7"/>
      <dgm:spPr/>
      <dgm:t>
        <a:bodyPr/>
        <a:lstStyle/>
        <a:p>
          <a:endParaRPr lang="en-US"/>
        </a:p>
      </dgm:t>
    </dgm:pt>
    <dgm:pt modelId="{02015D70-A186-467D-A0A0-B6273FCC5A42}" type="pres">
      <dgm:prSet presAssocID="{25A7B9A2-83D0-4021-AE94-AA8A3064E25E}" presName="node" presStyleLbl="node1" presStyleIdx="1" presStyleCnt="7">
        <dgm:presLayoutVars>
          <dgm:bulletEnabled val="1"/>
        </dgm:presLayoutVars>
      </dgm:prSet>
      <dgm:spPr/>
      <dgm:t>
        <a:bodyPr/>
        <a:lstStyle/>
        <a:p>
          <a:endParaRPr lang="en-US"/>
        </a:p>
      </dgm:t>
    </dgm:pt>
    <dgm:pt modelId="{FE50399B-4514-46BD-BC24-7F82A186C91B}" type="pres">
      <dgm:prSet presAssocID="{C48B9F69-67AA-49F6-B81A-2AD7D8F10ABD}" presName="sibTrans" presStyleLbl="sibTrans2D1" presStyleIdx="1" presStyleCnt="7"/>
      <dgm:spPr/>
      <dgm:t>
        <a:bodyPr/>
        <a:lstStyle/>
        <a:p>
          <a:endParaRPr lang="en-US"/>
        </a:p>
      </dgm:t>
    </dgm:pt>
    <dgm:pt modelId="{E3EBF1E6-1C66-44FE-A472-5BE610C42D5B}" type="pres">
      <dgm:prSet presAssocID="{C48B9F69-67AA-49F6-B81A-2AD7D8F10ABD}" presName="connectorText" presStyleLbl="sibTrans2D1" presStyleIdx="1" presStyleCnt="7"/>
      <dgm:spPr/>
      <dgm:t>
        <a:bodyPr/>
        <a:lstStyle/>
        <a:p>
          <a:endParaRPr lang="en-US"/>
        </a:p>
      </dgm:t>
    </dgm:pt>
    <dgm:pt modelId="{C66309E1-D670-4EE5-AB5C-72066B83603D}" type="pres">
      <dgm:prSet presAssocID="{DD0E9FE4-95BE-4EBB-AD7A-46121A0486D2}" presName="node" presStyleLbl="node1" presStyleIdx="2" presStyleCnt="7">
        <dgm:presLayoutVars>
          <dgm:bulletEnabled val="1"/>
        </dgm:presLayoutVars>
      </dgm:prSet>
      <dgm:spPr/>
      <dgm:t>
        <a:bodyPr/>
        <a:lstStyle/>
        <a:p>
          <a:endParaRPr lang="en-US"/>
        </a:p>
      </dgm:t>
    </dgm:pt>
    <dgm:pt modelId="{0A5F841F-DDEF-4EEC-90BF-56E483E063F4}" type="pres">
      <dgm:prSet presAssocID="{F0FDFC68-CB2A-4E46-B4AC-332AE6D40A8B}" presName="sibTrans" presStyleLbl="sibTrans2D1" presStyleIdx="2" presStyleCnt="7"/>
      <dgm:spPr/>
      <dgm:t>
        <a:bodyPr/>
        <a:lstStyle/>
        <a:p>
          <a:endParaRPr lang="en-US"/>
        </a:p>
      </dgm:t>
    </dgm:pt>
    <dgm:pt modelId="{10F426A6-B111-4857-89B2-830B886749AD}" type="pres">
      <dgm:prSet presAssocID="{F0FDFC68-CB2A-4E46-B4AC-332AE6D40A8B}" presName="connectorText" presStyleLbl="sibTrans2D1" presStyleIdx="2" presStyleCnt="7"/>
      <dgm:spPr/>
      <dgm:t>
        <a:bodyPr/>
        <a:lstStyle/>
        <a:p>
          <a:endParaRPr lang="en-US"/>
        </a:p>
      </dgm:t>
    </dgm:pt>
    <dgm:pt modelId="{96A0FB63-97FD-4FFF-A2B3-0038FA749A30}" type="pres">
      <dgm:prSet presAssocID="{EE139830-F18D-430B-B10B-5BEEA57E0FBF}" presName="node" presStyleLbl="node1" presStyleIdx="3" presStyleCnt="7">
        <dgm:presLayoutVars>
          <dgm:bulletEnabled val="1"/>
        </dgm:presLayoutVars>
      </dgm:prSet>
      <dgm:spPr/>
      <dgm:t>
        <a:bodyPr/>
        <a:lstStyle/>
        <a:p>
          <a:endParaRPr lang="en-US"/>
        </a:p>
      </dgm:t>
    </dgm:pt>
    <dgm:pt modelId="{F7F19D13-5C17-4368-A57A-7216FD8059D0}" type="pres">
      <dgm:prSet presAssocID="{EE4CFF42-C6AF-473B-866F-FE856E7A56DF}" presName="sibTrans" presStyleLbl="sibTrans2D1" presStyleIdx="3" presStyleCnt="7"/>
      <dgm:spPr/>
      <dgm:t>
        <a:bodyPr/>
        <a:lstStyle/>
        <a:p>
          <a:endParaRPr lang="en-US"/>
        </a:p>
      </dgm:t>
    </dgm:pt>
    <dgm:pt modelId="{9F5BF6BA-9BAC-4C2C-AFBA-26B69D2B3225}" type="pres">
      <dgm:prSet presAssocID="{EE4CFF42-C6AF-473B-866F-FE856E7A56DF}" presName="connectorText" presStyleLbl="sibTrans2D1" presStyleIdx="3" presStyleCnt="7"/>
      <dgm:spPr/>
      <dgm:t>
        <a:bodyPr/>
        <a:lstStyle/>
        <a:p>
          <a:endParaRPr lang="en-US"/>
        </a:p>
      </dgm:t>
    </dgm:pt>
    <dgm:pt modelId="{7809DCCF-8956-491F-88D9-014D8672581B}" type="pres">
      <dgm:prSet presAssocID="{66D4D889-0550-4E3D-A88D-1BBE6A2CAFC7}" presName="node" presStyleLbl="node1" presStyleIdx="4" presStyleCnt="7">
        <dgm:presLayoutVars>
          <dgm:bulletEnabled val="1"/>
        </dgm:presLayoutVars>
      </dgm:prSet>
      <dgm:spPr/>
      <dgm:t>
        <a:bodyPr/>
        <a:lstStyle/>
        <a:p>
          <a:endParaRPr lang="en-US"/>
        </a:p>
      </dgm:t>
    </dgm:pt>
    <dgm:pt modelId="{9926A2D9-84F5-44E5-86BF-EEE5558A96C3}" type="pres">
      <dgm:prSet presAssocID="{D9C9AFA9-AC6E-4D27-B12F-C6C47F98D68A}" presName="sibTrans" presStyleLbl="sibTrans2D1" presStyleIdx="4" presStyleCnt="7"/>
      <dgm:spPr/>
      <dgm:t>
        <a:bodyPr/>
        <a:lstStyle/>
        <a:p>
          <a:endParaRPr lang="en-US"/>
        </a:p>
      </dgm:t>
    </dgm:pt>
    <dgm:pt modelId="{4E9AFE62-C75B-4AE1-9BC9-D5B1E43480EB}" type="pres">
      <dgm:prSet presAssocID="{D9C9AFA9-AC6E-4D27-B12F-C6C47F98D68A}" presName="connectorText" presStyleLbl="sibTrans2D1" presStyleIdx="4" presStyleCnt="7"/>
      <dgm:spPr/>
      <dgm:t>
        <a:bodyPr/>
        <a:lstStyle/>
        <a:p>
          <a:endParaRPr lang="en-US"/>
        </a:p>
      </dgm:t>
    </dgm:pt>
    <dgm:pt modelId="{C0A9E588-B2EE-4E5A-99E0-98C45E7A4319}" type="pres">
      <dgm:prSet presAssocID="{09A20FF7-38C6-49B4-8A3E-77DD689B47E5}" presName="node" presStyleLbl="node1" presStyleIdx="5" presStyleCnt="7">
        <dgm:presLayoutVars>
          <dgm:bulletEnabled val="1"/>
        </dgm:presLayoutVars>
      </dgm:prSet>
      <dgm:spPr/>
      <dgm:t>
        <a:bodyPr/>
        <a:lstStyle/>
        <a:p>
          <a:endParaRPr lang="en-US"/>
        </a:p>
      </dgm:t>
    </dgm:pt>
    <dgm:pt modelId="{79F09E8D-C5A0-4BF6-8538-D376391895C2}" type="pres">
      <dgm:prSet presAssocID="{AE8D8545-C637-4DBE-8FA9-7EF53BB964F7}" presName="sibTrans" presStyleLbl="sibTrans2D1" presStyleIdx="5" presStyleCnt="7"/>
      <dgm:spPr/>
      <dgm:t>
        <a:bodyPr/>
        <a:lstStyle/>
        <a:p>
          <a:endParaRPr lang="en-US"/>
        </a:p>
      </dgm:t>
    </dgm:pt>
    <dgm:pt modelId="{9EF99283-B4B8-4E74-81A7-C1703800807D}" type="pres">
      <dgm:prSet presAssocID="{AE8D8545-C637-4DBE-8FA9-7EF53BB964F7}" presName="connectorText" presStyleLbl="sibTrans2D1" presStyleIdx="5" presStyleCnt="7"/>
      <dgm:spPr/>
      <dgm:t>
        <a:bodyPr/>
        <a:lstStyle/>
        <a:p>
          <a:endParaRPr lang="en-US"/>
        </a:p>
      </dgm:t>
    </dgm:pt>
    <dgm:pt modelId="{02088D03-5B9A-4E56-B0BB-5E36E816E44B}" type="pres">
      <dgm:prSet presAssocID="{6F618272-F838-44DC-85F2-AAEB450A7CD5}" presName="node" presStyleLbl="node1" presStyleIdx="6" presStyleCnt="7">
        <dgm:presLayoutVars>
          <dgm:bulletEnabled val="1"/>
        </dgm:presLayoutVars>
      </dgm:prSet>
      <dgm:spPr/>
      <dgm:t>
        <a:bodyPr/>
        <a:lstStyle/>
        <a:p>
          <a:endParaRPr lang="en-US"/>
        </a:p>
      </dgm:t>
    </dgm:pt>
    <dgm:pt modelId="{8714ED64-085C-4533-B185-867233A1CE87}" type="pres">
      <dgm:prSet presAssocID="{9F42E26E-59C6-4CAF-807F-6795AC32B2CA}" presName="sibTrans" presStyleLbl="sibTrans2D1" presStyleIdx="6" presStyleCnt="7"/>
      <dgm:spPr/>
      <dgm:t>
        <a:bodyPr/>
        <a:lstStyle/>
        <a:p>
          <a:endParaRPr lang="en-US"/>
        </a:p>
      </dgm:t>
    </dgm:pt>
    <dgm:pt modelId="{1BBD4518-9FE8-47F3-9191-A39C9D40D9D1}" type="pres">
      <dgm:prSet presAssocID="{9F42E26E-59C6-4CAF-807F-6795AC32B2CA}" presName="connectorText" presStyleLbl="sibTrans2D1" presStyleIdx="6" presStyleCnt="7"/>
      <dgm:spPr/>
      <dgm:t>
        <a:bodyPr/>
        <a:lstStyle/>
        <a:p>
          <a:endParaRPr lang="en-US"/>
        </a:p>
      </dgm:t>
    </dgm:pt>
  </dgm:ptLst>
  <dgm:cxnLst>
    <dgm:cxn modelId="{FE3C75DD-2899-4A7C-8BC1-90A597213D4E}" type="presOf" srcId="{AE8D8545-C637-4DBE-8FA9-7EF53BB964F7}" destId="{9EF99283-B4B8-4E74-81A7-C1703800807D}" srcOrd="1" destOrd="0" presId="urn:microsoft.com/office/officeart/2005/8/layout/cycle2"/>
    <dgm:cxn modelId="{9737F618-8F45-4496-A0A7-88A74384A59B}" type="presOf" srcId="{F0FDFC68-CB2A-4E46-B4AC-332AE6D40A8B}" destId="{10F426A6-B111-4857-89B2-830B886749AD}" srcOrd="1" destOrd="0" presId="urn:microsoft.com/office/officeart/2005/8/layout/cycle2"/>
    <dgm:cxn modelId="{73362FAB-2569-4D2C-9440-A27B34A78DA3}" type="presOf" srcId="{1D48728A-8B1F-4D36-B4B9-3BF302EED44B}" destId="{EDBC7DC6-8FF1-471C-AA61-AC75854B27B2}" srcOrd="0"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36777ADB-9769-44EB-B06D-8CD5064D00AF}" type="presOf" srcId="{FD66AAEB-4361-4593-B995-33A4C5FA89BC}" destId="{BD927442-1216-41D4-9B3A-4A0286785FE7}" srcOrd="0"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979F3E72-B192-47D0-B834-BD72C9E0D8F5}" type="presOf" srcId="{D9C9AFA9-AC6E-4D27-B12F-C6C47F98D68A}" destId="{9926A2D9-84F5-44E5-86BF-EEE5558A96C3}" srcOrd="0"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AC5B8560-DE90-41D7-8BC4-AC26197FDCB7}" type="presOf" srcId="{C48B9F69-67AA-49F6-B81A-2AD7D8F10ABD}" destId="{E3EBF1E6-1C66-44FE-A472-5BE610C42D5B}" srcOrd="1" destOrd="0" presId="urn:microsoft.com/office/officeart/2005/8/layout/cycle2"/>
    <dgm:cxn modelId="{5A688A37-7F06-4A67-BB97-AEB58BBCBCAE}" type="presOf" srcId="{25A7B9A2-83D0-4021-AE94-AA8A3064E25E}" destId="{02015D70-A186-467D-A0A0-B6273FCC5A42}" srcOrd="0" destOrd="0" presId="urn:microsoft.com/office/officeart/2005/8/layout/cycle2"/>
    <dgm:cxn modelId="{DD15695D-243C-4BDD-87AC-D22C281C07A8}" type="presOf" srcId="{9F42E26E-59C6-4CAF-807F-6795AC32B2CA}" destId="{8714ED64-085C-4533-B185-867233A1CE87}" srcOrd="0" destOrd="0" presId="urn:microsoft.com/office/officeart/2005/8/layout/cycle2"/>
    <dgm:cxn modelId="{743E4F95-3F54-4AB6-8496-4510E1B4E79C}" type="presOf" srcId="{C48B9F69-67AA-49F6-B81A-2AD7D8F10ABD}" destId="{FE50399B-4514-46BD-BC24-7F82A186C91B}" srcOrd="0" destOrd="0" presId="urn:microsoft.com/office/officeart/2005/8/layout/cycle2"/>
    <dgm:cxn modelId="{22346980-37AA-42B5-B83E-3B41C17D4C01}" type="presOf" srcId="{9F42E26E-59C6-4CAF-807F-6795AC32B2CA}" destId="{1BBD4518-9FE8-47F3-9191-A39C9D40D9D1}" srcOrd="1" destOrd="0" presId="urn:microsoft.com/office/officeart/2005/8/layout/cycle2"/>
    <dgm:cxn modelId="{5C4C709B-ACA8-4A03-AA91-B13E0AE8A47B}" type="presOf" srcId="{D9C9AFA9-AC6E-4D27-B12F-C6C47F98D68A}" destId="{4E9AFE62-C75B-4AE1-9BC9-D5B1E43480EB}" srcOrd="1" destOrd="0" presId="urn:microsoft.com/office/officeart/2005/8/layout/cycle2"/>
    <dgm:cxn modelId="{6AB2C660-AF4C-4299-96F1-9530B237FFA6}" type="presOf" srcId="{DD0C0D72-8E6D-48C3-91F3-04B99A5BD447}" destId="{63C070F2-D00A-4019-8093-5CBF3B12E825}" srcOrd="0" destOrd="0" presId="urn:microsoft.com/office/officeart/2005/8/layout/cycle2"/>
    <dgm:cxn modelId="{4FC25EC4-320C-4D68-8A31-136A7ABC30BC}" type="presOf" srcId="{EE4CFF42-C6AF-473B-866F-FE856E7A56DF}" destId="{9F5BF6BA-9BAC-4C2C-AFBA-26B69D2B3225}" srcOrd="1"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007992D2-3B46-452D-B444-9C22E0560C38}" type="presOf" srcId="{6F618272-F838-44DC-85F2-AAEB450A7CD5}" destId="{02088D03-5B9A-4E56-B0BB-5E36E816E44B}" srcOrd="0" destOrd="0" presId="urn:microsoft.com/office/officeart/2005/8/layout/cycle2"/>
    <dgm:cxn modelId="{B04A5F94-10F4-4609-9D06-477640B3958F}" type="presOf" srcId="{EE139830-F18D-430B-B10B-5BEEA57E0FBF}" destId="{96A0FB63-97FD-4FFF-A2B3-0038FA749A30}" srcOrd="0" destOrd="0" presId="urn:microsoft.com/office/officeart/2005/8/layout/cycle2"/>
    <dgm:cxn modelId="{E33907FD-4349-4CAC-A4E5-D2B397CB8628}" type="presOf" srcId="{DD0E9FE4-95BE-4EBB-AD7A-46121A0486D2}" destId="{C66309E1-D670-4EE5-AB5C-72066B83603D}" srcOrd="0" destOrd="0" presId="urn:microsoft.com/office/officeart/2005/8/layout/cycle2"/>
    <dgm:cxn modelId="{8580A226-1EBF-414D-8355-1F936F26F8BF}" type="presOf" srcId="{66D4D889-0550-4E3D-A88D-1BBE6A2CAFC7}" destId="{7809DCCF-8956-491F-88D9-014D8672581B}" srcOrd="0" destOrd="0" presId="urn:microsoft.com/office/officeart/2005/8/layout/cycle2"/>
    <dgm:cxn modelId="{813C3F30-6DFB-4EA5-B318-D3C65D699E0A}" type="presOf" srcId="{EE4CFF42-C6AF-473B-866F-FE856E7A56DF}" destId="{F7F19D13-5C17-4368-A57A-7216FD8059D0}" srcOrd="0" destOrd="0" presId="urn:microsoft.com/office/officeart/2005/8/layout/cycle2"/>
    <dgm:cxn modelId="{F5788EFF-2B11-4530-B2D6-919AFFF8B40C}" type="presOf" srcId="{F0FDFC68-CB2A-4E46-B4AC-332AE6D40A8B}" destId="{0A5F841F-DDEF-4EEC-90BF-56E483E063F4}" srcOrd="0" destOrd="0" presId="urn:microsoft.com/office/officeart/2005/8/layout/cycle2"/>
    <dgm:cxn modelId="{93A221D0-0A5E-456B-9244-35F78016B740}" type="presOf" srcId="{AE8D8545-C637-4DBE-8FA9-7EF53BB964F7}" destId="{79F09E8D-C5A0-4BF6-8538-D376391895C2}" srcOrd="0" destOrd="0" presId="urn:microsoft.com/office/officeart/2005/8/layout/cycle2"/>
    <dgm:cxn modelId="{8FD8391C-730D-4377-B59B-F47497264668}" type="presOf" srcId="{DD0C0D72-8E6D-48C3-91F3-04B99A5BD447}" destId="{B47A77DA-F4FE-4816-B822-6A0A90E8659F}" srcOrd="1" destOrd="0" presId="urn:microsoft.com/office/officeart/2005/8/layout/cycle2"/>
    <dgm:cxn modelId="{AACADFF3-62B4-4299-A97B-36C28AE36ADB}" type="presOf" srcId="{09A20FF7-38C6-49B4-8A3E-77DD689B47E5}" destId="{C0A9E588-B2EE-4E5A-99E0-98C45E7A4319}"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6343A444-5659-4B72-8A3C-D7DE2D55D8C1}" srcId="{FD66AAEB-4361-4593-B995-33A4C5FA89BC}" destId="{DD0E9FE4-95BE-4EBB-AD7A-46121A0486D2}" srcOrd="2" destOrd="0" parTransId="{64056F23-EA14-4149-88FD-6930D301687D}" sibTransId="{F0FDFC68-CB2A-4E46-B4AC-332AE6D40A8B}"/>
    <dgm:cxn modelId="{FB499573-EAB8-4394-BF80-DC6942557F39}" srcId="{FD66AAEB-4361-4593-B995-33A4C5FA89BC}" destId="{66D4D889-0550-4E3D-A88D-1BBE6A2CAFC7}" srcOrd="4" destOrd="0" parTransId="{F0DFA025-87DD-4AEB-9767-A621A9AAE0F6}" sibTransId="{D9C9AFA9-AC6E-4D27-B12F-C6C47F98D68A}"/>
    <dgm:cxn modelId="{508D0EAA-9A25-4104-8DE9-E9F1E88B223F}" type="presParOf" srcId="{BD927442-1216-41D4-9B3A-4A0286785FE7}" destId="{EDBC7DC6-8FF1-471C-AA61-AC75854B27B2}" srcOrd="0" destOrd="0" presId="urn:microsoft.com/office/officeart/2005/8/layout/cycle2"/>
    <dgm:cxn modelId="{08EB0205-3EB2-4D31-83D7-C166A6D8BE0E}" type="presParOf" srcId="{BD927442-1216-41D4-9B3A-4A0286785FE7}" destId="{63C070F2-D00A-4019-8093-5CBF3B12E825}" srcOrd="1" destOrd="0" presId="urn:microsoft.com/office/officeart/2005/8/layout/cycle2"/>
    <dgm:cxn modelId="{95FC1E34-A8EF-4317-A2BF-221A8F457277}" type="presParOf" srcId="{63C070F2-D00A-4019-8093-5CBF3B12E825}" destId="{B47A77DA-F4FE-4816-B822-6A0A90E8659F}" srcOrd="0" destOrd="0" presId="urn:microsoft.com/office/officeart/2005/8/layout/cycle2"/>
    <dgm:cxn modelId="{A51C3638-C99C-4DA4-A0F7-982DF02395BF}" type="presParOf" srcId="{BD927442-1216-41D4-9B3A-4A0286785FE7}" destId="{02015D70-A186-467D-A0A0-B6273FCC5A42}" srcOrd="2" destOrd="0" presId="urn:microsoft.com/office/officeart/2005/8/layout/cycle2"/>
    <dgm:cxn modelId="{EB8867DE-6E07-4427-AFA7-D5A2D2C07A7E}" type="presParOf" srcId="{BD927442-1216-41D4-9B3A-4A0286785FE7}" destId="{FE50399B-4514-46BD-BC24-7F82A186C91B}" srcOrd="3" destOrd="0" presId="urn:microsoft.com/office/officeart/2005/8/layout/cycle2"/>
    <dgm:cxn modelId="{28504287-2419-4FEC-85CC-38B488E1D7A2}" type="presParOf" srcId="{FE50399B-4514-46BD-BC24-7F82A186C91B}" destId="{E3EBF1E6-1C66-44FE-A472-5BE610C42D5B}" srcOrd="0" destOrd="0" presId="urn:microsoft.com/office/officeart/2005/8/layout/cycle2"/>
    <dgm:cxn modelId="{554AE99B-98FD-4FC4-BBCA-409FA1E5FBDD}" type="presParOf" srcId="{BD927442-1216-41D4-9B3A-4A0286785FE7}" destId="{C66309E1-D670-4EE5-AB5C-72066B83603D}" srcOrd="4" destOrd="0" presId="urn:microsoft.com/office/officeart/2005/8/layout/cycle2"/>
    <dgm:cxn modelId="{0A7FFF3C-A590-4A51-87A1-1697693E5255}" type="presParOf" srcId="{BD927442-1216-41D4-9B3A-4A0286785FE7}" destId="{0A5F841F-DDEF-4EEC-90BF-56E483E063F4}" srcOrd="5" destOrd="0" presId="urn:microsoft.com/office/officeart/2005/8/layout/cycle2"/>
    <dgm:cxn modelId="{7B3F5AD0-30C9-492F-8162-166567158592}" type="presParOf" srcId="{0A5F841F-DDEF-4EEC-90BF-56E483E063F4}" destId="{10F426A6-B111-4857-89B2-830B886749AD}" srcOrd="0" destOrd="0" presId="urn:microsoft.com/office/officeart/2005/8/layout/cycle2"/>
    <dgm:cxn modelId="{B5CB2FA8-4D06-409D-A4F9-96E9F78696C5}" type="presParOf" srcId="{BD927442-1216-41D4-9B3A-4A0286785FE7}" destId="{96A0FB63-97FD-4FFF-A2B3-0038FA749A30}" srcOrd="6" destOrd="0" presId="urn:microsoft.com/office/officeart/2005/8/layout/cycle2"/>
    <dgm:cxn modelId="{D56079CF-B0B1-43D9-B3AA-049B1365E16F}" type="presParOf" srcId="{BD927442-1216-41D4-9B3A-4A0286785FE7}" destId="{F7F19D13-5C17-4368-A57A-7216FD8059D0}" srcOrd="7" destOrd="0" presId="urn:microsoft.com/office/officeart/2005/8/layout/cycle2"/>
    <dgm:cxn modelId="{F8962C01-5102-4916-BB66-2904A04F248E}" type="presParOf" srcId="{F7F19D13-5C17-4368-A57A-7216FD8059D0}" destId="{9F5BF6BA-9BAC-4C2C-AFBA-26B69D2B3225}" srcOrd="0" destOrd="0" presId="urn:microsoft.com/office/officeart/2005/8/layout/cycle2"/>
    <dgm:cxn modelId="{4663887B-0BFC-4B0E-B64F-9B5906735746}" type="presParOf" srcId="{BD927442-1216-41D4-9B3A-4A0286785FE7}" destId="{7809DCCF-8956-491F-88D9-014D8672581B}" srcOrd="8" destOrd="0" presId="urn:microsoft.com/office/officeart/2005/8/layout/cycle2"/>
    <dgm:cxn modelId="{77C0A1C1-1800-4A81-870C-AC72B05568BB}" type="presParOf" srcId="{BD927442-1216-41D4-9B3A-4A0286785FE7}" destId="{9926A2D9-84F5-44E5-86BF-EEE5558A96C3}" srcOrd="9" destOrd="0" presId="urn:microsoft.com/office/officeart/2005/8/layout/cycle2"/>
    <dgm:cxn modelId="{126A52F0-6FAB-474E-A652-D858693EB9DA}" type="presParOf" srcId="{9926A2D9-84F5-44E5-86BF-EEE5558A96C3}" destId="{4E9AFE62-C75B-4AE1-9BC9-D5B1E43480EB}" srcOrd="0" destOrd="0" presId="urn:microsoft.com/office/officeart/2005/8/layout/cycle2"/>
    <dgm:cxn modelId="{CCAE5E51-001B-4220-8525-2D845D7D1821}" type="presParOf" srcId="{BD927442-1216-41D4-9B3A-4A0286785FE7}" destId="{C0A9E588-B2EE-4E5A-99E0-98C45E7A4319}" srcOrd="10" destOrd="0" presId="urn:microsoft.com/office/officeart/2005/8/layout/cycle2"/>
    <dgm:cxn modelId="{9A8AE463-D30D-497B-8F37-8F46DB26AF54}" type="presParOf" srcId="{BD927442-1216-41D4-9B3A-4A0286785FE7}" destId="{79F09E8D-C5A0-4BF6-8538-D376391895C2}" srcOrd="11" destOrd="0" presId="urn:microsoft.com/office/officeart/2005/8/layout/cycle2"/>
    <dgm:cxn modelId="{BD11BCDB-9E54-43F8-A07C-C1A2BDBB1D9C}" type="presParOf" srcId="{79F09E8D-C5A0-4BF6-8538-D376391895C2}" destId="{9EF99283-B4B8-4E74-81A7-C1703800807D}" srcOrd="0" destOrd="0" presId="urn:microsoft.com/office/officeart/2005/8/layout/cycle2"/>
    <dgm:cxn modelId="{E034CC83-0506-4725-8323-623E7738A205}" type="presParOf" srcId="{BD927442-1216-41D4-9B3A-4A0286785FE7}" destId="{02088D03-5B9A-4E56-B0BB-5E36E816E44B}" srcOrd="12" destOrd="0" presId="urn:microsoft.com/office/officeart/2005/8/layout/cycle2"/>
    <dgm:cxn modelId="{E28381E4-6799-42F3-B927-6B367F56AAF3}" type="presParOf" srcId="{BD927442-1216-41D4-9B3A-4A0286785FE7}" destId="{8714ED64-085C-4533-B185-867233A1CE87}" srcOrd="13" destOrd="0" presId="urn:microsoft.com/office/officeart/2005/8/layout/cycle2"/>
    <dgm:cxn modelId="{6A10F7B2-7806-4EDC-AE0F-DB8D6ED6F271}"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815BC-279F-4885-B431-FF47A613EF1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73200E1F-D8C8-4BC3-8C14-61A106BEF2A2}">
      <dgm:prSet phldrT="[Text]" custT="1"/>
      <dgm:spPr>
        <a:xfrm>
          <a:off x="4299396" y="435755"/>
          <a:ext cx="1663020" cy="640294"/>
        </a:xfrm>
        <a:noFill/>
        <a:ln>
          <a:noFill/>
        </a:ln>
        <a:effectLst/>
      </dgm:spPr>
      <dgm:t>
        <a:bodyPr/>
        <a:lstStyle/>
        <a:p>
          <a:r>
            <a:rPr lang="de-DE" sz="1600" noProof="0" smtClean="0">
              <a:solidFill>
                <a:sysClr val="windowText" lastClr="000000"/>
              </a:solidFill>
              <a:latin typeface="Segoe UI"/>
              <a:ea typeface="+mn-ea"/>
              <a:cs typeface="+mn-cs"/>
            </a:rPr>
            <a:t>Strategic change</a:t>
          </a:r>
          <a:endParaRPr lang="de-DE" sz="1600" noProof="0" dirty="0">
            <a:solidFill>
              <a:sysClr val="windowText" lastClr="000000"/>
            </a:solidFill>
            <a:latin typeface="Segoe UI"/>
            <a:ea typeface="+mn-ea"/>
            <a:cs typeface="+mn-cs"/>
          </a:endParaRPr>
        </a:p>
      </dgm:t>
    </dgm:pt>
    <dgm:pt modelId="{37E03D0A-6331-4A0E-9FF9-447BBB57CE0A}" type="parTrans" cxnId="{E88E63A4-F9E4-48B6-8B1F-279A305FC112}">
      <dgm:prSet/>
      <dgm:spPr/>
      <dgm:t>
        <a:bodyPr/>
        <a:lstStyle/>
        <a:p>
          <a:endParaRPr lang="en-US"/>
        </a:p>
      </dgm:t>
    </dgm:pt>
    <dgm:pt modelId="{A0C1696D-55F6-44D4-A0A4-D6D784205064}" type="sibTrans" cxnId="{E88E63A4-F9E4-48B6-8B1F-279A305FC112}">
      <dgm:prSet/>
      <dgm:spPr>
        <a:xfrm>
          <a:off x="1456357" y="190404"/>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0889E04-476D-4152-85CD-43DC64F9818D}">
      <dgm:prSet phldrT="[Text]" custT="1"/>
      <dgm:spPr>
        <a:xfrm>
          <a:off x="5157339" y="2932580"/>
          <a:ext cx="1960725" cy="447101"/>
        </a:xfrm>
        <a:noFill/>
        <a:ln>
          <a:noFill/>
        </a:ln>
        <a:effectLst/>
      </dgm:spPr>
      <dgm:t>
        <a:bodyPr tIns="146304" bIns="146304"/>
        <a:lstStyle/>
        <a:p>
          <a:r>
            <a:rPr lang="de-DE" sz="1600" noProof="0" dirty="0" smtClean="0">
              <a:solidFill>
                <a:sysClr val="windowText" lastClr="000000"/>
              </a:solidFill>
              <a:latin typeface="Segoe UI"/>
              <a:ea typeface="+mn-ea"/>
              <a:cs typeface="+mn-cs"/>
            </a:rPr>
            <a:t>Lots of buzz words</a:t>
          </a:r>
          <a:endParaRPr lang="de-DE" sz="1600" noProof="0" dirty="0">
            <a:solidFill>
              <a:sysClr val="windowText" lastClr="000000"/>
            </a:solidFill>
            <a:latin typeface="Segoe UI"/>
            <a:ea typeface="+mn-ea"/>
            <a:cs typeface="+mn-cs"/>
          </a:endParaRPr>
        </a:p>
      </dgm:t>
    </dgm:pt>
    <dgm:pt modelId="{716276FE-B4A3-4622-9389-94A98B64A0B6}" type="parTrans" cxnId="{09AB34F8-3586-4D6E-A937-3F55E976AB89}">
      <dgm:prSet/>
      <dgm:spPr/>
      <dgm:t>
        <a:bodyPr/>
        <a:lstStyle/>
        <a:p>
          <a:endParaRPr lang="en-US"/>
        </a:p>
      </dgm:t>
    </dgm:pt>
    <dgm:pt modelId="{A5F3733A-FE6E-456C-BBA7-648FE9620A46}" type="sibTrans" cxnId="{09AB34F8-3586-4D6E-A937-3F55E976AB89}">
      <dgm:prSet/>
      <dgm:spPr>
        <a:xfrm>
          <a:off x="1503177" y="-308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4E056CD-EA19-4F5D-84F2-FE3C53678682}">
      <dgm:prSet phldrT="[Text]" custT="1"/>
      <dgm:spPr>
        <a:xfrm>
          <a:off x="1248004" y="3129555"/>
          <a:ext cx="1341437" cy="596510"/>
        </a:xfrm>
        <a:noFill/>
        <a:ln>
          <a:noFill/>
        </a:ln>
        <a:effectLst/>
      </dgm:spPr>
      <dgm:t>
        <a:bodyPr/>
        <a:lstStyle/>
        <a:p>
          <a:r>
            <a:rPr lang="de-DE" sz="1600" noProof="0" dirty="0" smtClean="0">
              <a:solidFill>
                <a:sysClr val="windowText" lastClr="000000"/>
              </a:solidFill>
              <a:latin typeface="Segoe UI"/>
              <a:ea typeface="+mn-ea"/>
              <a:cs typeface="+mn-cs"/>
            </a:rPr>
            <a:t>New markets</a:t>
          </a:r>
          <a:endParaRPr lang="de-DE" sz="1600" noProof="0" dirty="0">
            <a:solidFill>
              <a:sysClr val="windowText" lastClr="000000"/>
            </a:solidFill>
            <a:latin typeface="Segoe UI"/>
            <a:ea typeface="+mn-ea"/>
            <a:cs typeface="+mn-cs"/>
          </a:endParaRPr>
        </a:p>
      </dgm:t>
    </dgm:pt>
    <dgm:pt modelId="{DFDBBAA2-6296-4F67-BD3F-B144253594EF}" type="parTrans" cxnId="{33D0664E-F7DC-410B-B4F2-06B36E386C52}">
      <dgm:prSet/>
      <dgm:spPr/>
      <dgm:t>
        <a:bodyPr/>
        <a:lstStyle/>
        <a:p>
          <a:endParaRPr lang="en-US"/>
        </a:p>
      </dgm:t>
    </dgm:pt>
    <dgm:pt modelId="{0BA2C245-CF3E-4123-ABFD-1E92E2185240}" type="sibTrans" cxnId="{33D0664E-F7DC-410B-B4F2-06B36E386C52}">
      <dgm:prSet/>
      <dgm:spPr>
        <a:xfrm>
          <a:off x="1477022" y="159691"/>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5E72116-F589-47EE-AC75-C06C81CEF0B0}">
      <dgm:prSet phldrT="[Text]" custT="1"/>
      <dgm:spPr>
        <a:xfrm>
          <a:off x="1901505" y="617530"/>
          <a:ext cx="1341437" cy="640294"/>
        </a:xfrm>
        <a:noFill/>
        <a:ln>
          <a:noFill/>
        </a:ln>
        <a:effectLst/>
      </dgm:spPr>
      <dgm:t>
        <a:bodyPr/>
        <a:lstStyle/>
        <a:p>
          <a:r>
            <a:rPr lang="de-DE" sz="1600" noProof="0" dirty="0" smtClean="0">
              <a:solidFill>
                <a:sysClr val="windowText" lastClr="000000"/>
              </a:solidFill>
              <a:latin typeface="Segoe UI"/>
              <a:ea typeface="+mn-ea"/>
              <a:cs typeface="+mn-cs"/>
            </a:rPr>
            <a:t>High competition</a:t>
          </a:r>
          <a:endParaRPr lang="de-DE" sz="1600" noProof="0" dirty="0">
            <a:solidFill>
              <a:sysClr val="windowText" lastClr="000000"/>
            </a:solidFill>
            <a:latin typeface="Segoe UI"/>
            <a:ea typeface="+mn-ea"/>
            <a:cs typeface="+mn-cs"/>
          </a:endParaRPr>
        </a:p>
      </dgm:t>
    </dgm:pt>
    <dgm:pt modelId="{3AEE2D03-F499-4624-89C8-0705DAB87D69}" type="parTrans" cxnId="{C91DA98E-6C62-4AB1-B278-D63D0952C8B9}">
      <dgm:prSet/>
      <dgm:spPr/>
      <dgm:t>
        <a:bodyPr/>
        <a:lstStyle/>
        <a:p>
          <a:endParaRPr lang="en-US"/>
        </a:p>
      </dgm:t>
    </dgm:pt>
    <dgm:pt modelId="{C6D0E278-67EF-4C2B-8EB0-0AF03BB8711C}" type="sibTrans" cxnId="{C91DA98E-6C62-4AB1-B278-D63D0952C8B9}">
      <dgm:prSet/>
      <dgm:spPr>
        <a:xfrm>
          <a:off x="1527640" y="119637"/>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63522D6-8143-4AEA-BCDF-91C03A9FAD36}">
      <dgm:prSet phldrT="[Text]" custT="1"/>
      <dgm:spPr>
        <a:xfrm>
          <a:off x="3238459" y="4075165"/>
          <a:ext cx="1341437" cy="1341437"/>
        </a:xfrm>
        <a:noFill/>
        <a:ln>
          <a:noFill/>
        </a:ln>
        <a:effectLst/>
      </dgm:spPr>
      <dgm:t>
        <a:bodyPr/>
        <a:lstStyle/>
        <a:p>
          <a:r>
            <a:rPr lang="en-US" sz="1100" b="1" dirty="0" smtClean="0">
              <a:solidFill>
                <a:srgbClr val="505050">
                  <a:hueOff val="0"/>
                  <a:satOff val="0"/>
                  <a:lumOff val="0"/>
                  <a:alphaOff val="0"/>
                </a:srgbClr>
              </a:solidFill>
              <a:latin typeface="Segoe UI"/>
              <a:ea typeface="+mn-ea"/>
              <a:cs typeface="+mn-cs"/>
            </a:rPr>
            <a:t> </a:t>
          </a:r>
          <a:endParaRPr lang="en-US" sz="1100" b="1" dirty="0">
            <a:solidFill>
              <a:srgbClr val="505050">
                <a:hueOff val="0"/>
                <a:satOff val="0"/>
                <a:lumOff val="0"/>
                <a:alphaOff val="0"/>
              </a:srgbClr>
            </a:solidFill>
            <a:latin typeface="Segoe UI"/>
            <a:ea typeface="+mn-ea"/>
            <a:cs typeface="+mn-cs"/>
          </a:endParaRPr>
        </a:p>
      </dgm:t>
    </dgm:pt>
    <dgm:pt modelId="{61C894D6-7434-4E6F-B6A4-EC2997F8CEBD}" type="sibTrans" cxnId="{7FB5E158-273B-4273-8928-9B86BC50E857}">
      <dgm:prSet/>
      <dgm:spPr>
        <a:xfrm>
          <a:off x="1457234" y="211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098E47EC-08BF-48AC-A700-B8DA75D8683B}" type="parTrans" cxnId="{7FB5E158-273B-4273-8928-9B86BC50E857}">
      <dgm:prSet/>
      <dgm:spPr/>
      <dgm:t>
        <a:bodyPr/>
        <a:lstStyle/>
        <a:p>
          <a:endParaRPr lang="en-US"/>
        </a:p>
      </dgm:t>
    </dgm:pt>
    <dgm:pt modelId="{471A66F1-3E09-42DD-AD3A-69885832D976}" type="pres">
      <dgm:prSet presAssocID="{44C815BC-279F-4885-B431-FF47A613EF16}" presName="cycle" presStyleCnt="0">
        <dgm:presLayoutVars>
          <dgm:dir/>
          <dgm:resizeHandles val="exact"/>
        </dgm:presLayoutVars>
      </dgm:prSet>
      <dgm:spPr/>
      <dgm:t>
        <a:bodyPr/>
        <a:lstStyle/>
        <a:p>
          <a:endParaRPr lang="en-US"/>
        </a:p>
      </dgm:t>
    </dgm:pt>
    <dgm:pt modelId="{E8430AFC-D6BC-4182-BBE1-60A8EDE709C9}" type="pres">
      <dgm:prSet presAssocID="{73200E1F-D8C8-4BC3-8C14-61A106BEF2A2}" presName="dummy" presStyleCnt="0"/>
      <dgm:spPr/>
    </dgm:pt>
    <dgm:pt modelId="{8C0AF62A-E6D1-4A18-AC3F-64AD6531CEFF}" type="pres">
      <dgm:prSet presAssocID="{73200E1F-D8C8-4BC3-8C14-61A106BEF2A2}" presName="node" presStyleLbl="revTx" presStyleIdx="0" presStyleCnt="5" custScaleX="123973" custScaleY="47732" custRadScaleRad="95990" custRadScaleInc="-5069">
        <dgm:presLayoutVars>
          <dgm:bulletEnabled val="1"/>
        </dgm:presLayoutVars>
      </dgm:prSet>
      <dgm:spPr>
        <a:prstGeom prst="rect">
          <a:avLst/>
        </a:prstGeom>
      </dgm:spPr>
      <dgm:t>
        <a:bodyPr/>
        <a:lstStyle/>
        <a:p>
          <a:endParaRPr lang="en-US"/>
        </a:p>
      </dgm:t>
    </dgm:pt>
    <dgm:pt modelId="{E1BA062C-6419-4F65-A370-57F21266BE0A}" type="pres">
      <dgm:prSet presAssocID="{A0C1696D-55F6-44D4-A0A4-D6D784205064}" presName="sibTrans" presStyleLbl="node1" presStyleIdx="0" presStyleCnt="5"/>
      <dgm:spPr>
        <a:prstGeom prst="circularArrow">
          <a:avLst>
            <a:gd name="adj1" fmla="val 5202"/>
            <a:gd name="adj2" fmla="val 336015"/>
            <a:gd name="adj3" fmla="val 15507"/>
            <a:gd name="adj4" fmla="val 18786547"/>
            <a:gd name="adj5" fmla="val 6068"/>
          </a:avLst>
        </a:prstGeom>
      </dgm:spPr>
      <dgm:t>
        <a:bodyPr/>
        <a:lstStyle/>
        <a:p>
          <a:endParaRPr lang="en-US"/>
        </a:p>
      </dgm:t>
    </dgm:pt>
    <dgm:pt modelId="{88ED2744-1F91-442B-BDD9-49E5A6084773}" type="pres">
      <dgm:prSet presAssocID="{F0889E04-476D-4152-85CD-43DC64F9818D}" presName="dummy" presStyleCnt="0"/>
      <dgm:spPr/>
    </dgm:pt>
    <dgm:pt modelId="{CACD2495-A0DC-4779-8A91-184DD89BB9B4}" type="pres">
      <dgm:prSet presAssocID="{F0889E04-476D-4152-85CD-43DC64F9818D}" presName="node" presStyleLbl="revTx" presStyleIdx="1" presStyleCnt="5" custScaleX="146166" custScaleY="33330" custRadScaleRad="103940" custRadScaleInc="-8107">
        <dgm:presLayoutVars>
          <dgm:bulletEnabled val="1"/>
        </dgm:presLayoutVars>
      </dgm:prSet>
      <dgm:spPr>
        <a:prstGeom prst="rect">
          <a:avLst/>
        </a:prstGeom>
      </dgm:spPr>
      <dgm:t>
        <a:bodyPr/>
        <a:lstStyle/>
        <a:p>
          <a:endParaRPr lang="en-US"/>
        </a:p>
      </dgm:t>
    </dgm:pt>
    <dgm:pt modelId="{D5702DA8-5624-4CAC-82B6-747E0268080F}" type="pres">
      <dgm:prSet presAssocID="{A5F3733A-FE6E-456C-BBA7-648FE9620A46}" presName="sibTrans" presStyleLbl="node1" presStyleIdx="1" presStyleCnt="5"/>
      <dgm:spPr>
        <a:prstGeom prst="circularArrow">
          <a:avLst>
            <a:gd name="adj1" fmla="val 5202"/>
            <a:gd name="adj2" fmla="val 336015"/>
            <a:gd name="adj3" fmla="val 4188146"/>
            <a:gd name="adj4" fmla="val 1420782"/>
            <a:gd name="adj5" fmla="val 6068"/>
          </a:avLst>
        </a:prstGeom>
      </dgm:spPr>
      <dgm:t>
        <a:bodyPr/>
        <a:lstStyle/>
        <a:p>
          <a:endParaRPr lang="en-US"/>
        </a:p>
      </dgm:t>
    </dgm:pt>
    <dgm:pt modelId="{E9814B26-B653-47D6-89B6-1A452D96E443}" type="pres">
      <dgm:prSet presAssocID="{763522D6-8143-4AEA-BCDF-91C03A9FAD36}" presName="dummy" presStyleCnt="0"/>
      <dgm:spPr/>
    </dgm:pt>
    <dgm:pt modelId="{1755CE48-6BB7-40C2-8634-28EE2AC93D21}" type="pres">
      <dgm:prSet presAssocID="{763522D6-8143-4AEA-BCDF-91C03A9FAD36}" presName="node" presStyleLbl="revTx" presStyleIdx="2" presStyleCnt="5">
        <dgm:presLayoutVars>
          <dgm:bulletEnabled val="1"/>
        </dgm:presLayoutVars>
      </dgm:prSet>
      <dgm:spPr>
        <a:prstGeom prst="rect">
          <a:avLst/>
        </a:prstGeom>
      </dgm:spPr>
      <dgm:t>
        <a:bodyPr/>
        <a:lstStyle/>
        <a:p>
          <a:endParaRPr lang="en-US"/>
        </a:p>
      </dgm:t>
    </dgm:pt>
    <dgm:pt modelId="{C5D28A17-C9BE-4A50-8696-CCA7A1E29E94}" type="pres">
      <dgm:prSet presAssocID="{61C894D6-7434-4E6F-B6A4-EC2997F8CEBD}" presName="sibTrans" presStyleLbl="node1" presStyleIdx="2" presStyleCnt="5"/>
      <dgm:spPr>
        <a:prstGeom prst="circularArrow">
          <a:avLst>
            <a:gd name="adj1" fmla="val 5202"/>
            <a:gd name="adj2" fmla="val 336015"/>
            <a:gd name="adj3" fmla="val 8528989"/>
            <a:gd name="adj4" fmla="val 6551172"/>
            <a:gd name="adj5" fmla="val 6068"/>
          </a:avLst>
        </a:prstGeom>
      </dgm:spPr>
      <dgm:t>
        <a:bodyPr/>
        <a:lstStyle/>
        <a:p>
          <a:endParaRPr lang="en-US"/>
        </a:p>
      </dgm:t>
    </dgm:pt>
    <dgm:pt modelId="{6F8ADD85-5DCE-4024-972F-7CAC4FC8CA60}" type="pres">
      <dgm:prSet presAssocID="{74E056CD-EA19-4F5D-84F2-FE3C53678682}" presName="dummy" presStyleCnt="0"/>
      <dgm:spPr/>
    </dgm:pt>
    <dgm:pt modelId="{AFCE766B-ECAE-41E9-9AC2-1F3075D81709}" type="pres">
      <dgm:prSet presAssocID="{74E056CD-EA19-4F5D-84F2-FE3C53678682}" presName="node" presStyleLbl="revTx" presStyleIdx="3" presStyleCnt="5" custScaleY="44468" custRadScaleRad="98153" custRadScaleInc="-27667">
        <dgm:presLayoutVars>
          <dgm:bulletEnabled val="1"/>
        </dgm:presLayoutVars>
      </dgm:prSet>
      <dgm:spPr>
        <a:prstGeom prst="rect">
          <a:avLst/>
        </a:prstGeom>
      </dgm:spPr>
      <dgm:t>
        <a:bodyPr/>
        <a:lstStyle/>
        <a:p>
          <a:endParaRPr lang="en-US"/>
        </a:p>
      </dgm:t>
    </dgm:pt>
    <dgm:pt modelId="{3CEF1E71-C1A3-48D2-8501-767C5CABEC3D}" type="pres">
      <dgm:prSet presAssocID="{0BA2C245-CF3E-4123-ABFD-1E92E2185240}" presName="sibTrans" presStyleLbl="node1" presStyleIdx="3" presStyleCnt="5"/>
      <dgm:spPr>
        <a:prstGeom prst="circularArrow">
          <a:avLst>
            <a:gd name="adj1" fmla="val 5202"/>
            <a:gd name="adj2" fmla="val 336015"/>
            <a:gd name="adj3" fmla="val 12815871"/>
            <a:gd name="adj4" fmla="val 9984539"/>
            <a:gd name="adj5" fmla="val 6068"/>
          </a:avLst>
        </a:prstGeom>
      </dgm:spPr>
      <dgm:t>
        <a:bodyPr/>
        <a:lstStyle/>
        <a:p>
          <a:endParaRPr lang="en-US"/>
        </a:p>
      </dgm:t>
    </dgm:pt>
    <dgm:pt modelId="{6B2D68F7-5177-48D7-937C-EE1C06FCF8E8}" type="pres">
      <dgm:prSet presAssocID="{F5E72116-F589-47EE-AC75-C06C81CEF0B0}" presName="dummy" presStyleCnt="0"/>
      <dgm:spPr/>
    </dgm:pt>
    <dgm:pt modelId="{104D6FD7-3C5F-402D-BB2F-3FF155BF8704}" type="pres">
      <dgm:prSet presAssocID="{F5E72116-F589-47EE-AC75-C06C81CEF0B0}" presName="node" presStyleLbl="revTx" presStyleIdx="4" presStyleCnt="5" custScaleY="47732" custRadScaleRad="92672" custRadScaleInc="-17867">
        <dgm:presLayoutVars>
          <dgm:bulletEnabled val="1"/>
        </dgm:presLayoutVars>
      </dgm:prSet>
      <dgm:spPr>
        <a:prstGeom prst="rect">
          <a:avLst/>
        </a:prstGeom>
      </dgm:spPr>
      <dgm:t>
        <a:bodyPr/>
        <a:lstStyle/>
        <a:p>
          <a:endParaRPr lang="en-US"/>
        </a:p>
      </dgm:t>
    </dgm:pt>
    <dgm:pt modelId="{C62A3DC9-A072-430C-AA1D-844EE3330F61}" type="pres">
      <dgm:prSet presAssocID="{C6D0E278-67EF-4C2B-8EB0-0AF03BB8711C}" presName="sibTrans" presStyleLbl="node1" presStyleIdx="4" presStyleCnt="5"/>
      <dgm:spPr>
        <a:prstGeom prst="circularArrow">
          <a:avLst>
            <a:gd name="adj1" fmla="val 5202"/>
            <a:gd name="adj2" fmla="val 336015"/>
            <a:gd name="adj3" fmla="val 16661158"/>
            <a:gd name="adj4" fmla="val 14851994"/>
            <a:gd name="adj5" fmla="val 6068"/>
          </a:avLst>
        </a:prstGeom>
      </dgm:spPr>
      <dgm:t>
        <a:bodyPr/>
        <a:lstStyle/>
        <a:p>
          <a:endParaRPr lang="en-US"/>
        </a:p>
      </dgm:t>
    </dgm:pt>
  </dgm:ptLst>
  <dgm:cxnLst>
    <dgm:cxn modelId="{88FFF95E-A407-4649-8A93-42391BA0A5EE}" type="presOf" srcId="{0BA2C245-CF3E-4123-ABFD-1E92E2185240}" destId="{3CEF1E71-C1A3-48D2-8501-767C5CABEC3D}" srcOrd="0" destOrd="0" presId="urn:microsoft.com/office/officeart/2005/8/layout/cycle1"/>
    <dgm:cxn modelId="{651A8B00-6A5E-49D3-B884-3CB2D772AA7E}" type="presOf" srcId="{F0889E04-476D-4152-85CD-43DC64F9818D}" destId="{CACD2495-A0DC-4779-8A91-184DD89BB9B4}" srcOrd="0" destOrd="0" presId="urn:microsoft.com/office/officeart/2005/8/layout/cycle1"/>
    <dgm:cxn modelId="{E88E63A4-F9E4-48B6-8B1F-279A305FC112}" srcId="{44C815BC-279F-4885-B431-FF47A613EF16}" destId="{73200E1F-D8C8-4BC3-8C14-61A106BEF2A2}" srcOrd="0" destOrd="0" parTransId="{37E03D0A-6331-4A0E-9FF9-447BBB57CE0A}" sibTransId="{A0C1696D-55F6-44D4-A0A4-D6D784205064}"/>
    <dgm:cxn modelId="{36921DAF-3D8A-4D54-BCDC-5A0016CA4487}" type="presOf" srcId="{74E056CD-EA19-4F5D-84F2-FE3C53678682}" destId="{AFCE766B-ECAE-41E9-9AC2-1F3075D81709}" srcOrd="0" destOrd="0" presId="urn:microsoft.com/office/officeart/2005/8/layout/cycle1"/>
    <dgm:cxn modelId="{E6347CB0-339A-4746-A057-CF38DFE2F048}" type="presOf" srcId="{73200E1F-D8C8-4BC3-8C14-61A106BEF2A2}" destId="{8C0AF62A-E6D1-4A18-AC3F-64AD6531CEFF}" srcOrd="0" destOrd="0" presId="urn:microsoft.com/office/officeart/2005/8/layout/cycle1"/>
    <dgm:cxn modelId="{2DD9C9D5-EE95-4E2C-BA0A-CE06EE381F55}" type="presOf" srcId="{C6D0E278-67EF-4C2B-8EB0-0AF03BB8711C}" destId="{C62A3DC9-A072-430C-AA1D-844EE3330F61}" srcOrd="0" destOrd="0" presId="urn:microsoft.com/office/officeart/2005/8/layout/cycle1"/>
    <dgm:cxn modelId="{3444DAA9-0783-4C95-9E59-9FB1FF828E36}" type="presOf" srcId="{61C894D6-7434-4E6F-B6A4-EC2997F8CEBD}" destId="{C5D28A17-C9BE-4A50-8696-CCA7A1E29E94}" srcOrd="0" destOrd="0" presId="urn:microsoft.com/office/officeart/2005/8/layout/cycle1"/>
    <dgm:cxn modelId="{6006A292-78BE-4357-8EC1-3A1D4C544E90}" type="presOf" srcId="{A0C1696D-55F6-44D4-A0A4-D6D784205064}" destId="{E1BA062C-6419-4F65-A370-57F21266BE0A}" srcOrd="0" destOrd="0" presId="urn:microsoft.com/office/officeart/2005/8/layout/cycle1"/>
    <dgm:cxn modelId="{09AB34F8-3586-4D6E-A937-3F55E976AB89}" srcId="{44C815BC-279F-4885-B431-FF47A613EF16}" destId="{F0889E04-476D-4152-85CD-43DC64F9818D}" srcOrd="1" destOrd="0" parTransId="{716276FE-B4A3-4622-9389-94A98B64A0B6}" sibTransId="{A5F3733A-FE6E-456C-BBA7-648FE9620A46}"/>
    <dgm:cxn modelId="{F5DADD0A-203E-4A5A-91F5-775BF71FF11C}" type="presOf" srcId="{F5E72116-F589-47EE-AC75-C06C81CEF0B0}" destId="{104D6FD7-3C5F-402D-BB2F-3FF155BF8704}" srcOrd="0" destOrd="0" presId="urn:microsoft.com/office/officeart/2005/8/layout/cycle1"/>
    <dgm:cxn modelId="{84345695-3067-4839-9FA5-9B0F13CEABC2}" type="presOf" srcId="{A5F3733A-FE6E-456C-BBA7-648FE9620A46}" destId="{D5702DA8-5624-4CAC-82B6-747E0268080F}" srcOrd="0" destOrd="0" presId="urn:microsoft.com/office/officeart/2005/8/layout/cycle1"/>
    <dgm:cxn modelId="{C91DA98E-6C62-4AB1-B278-D63D0952C8B9}" srcId="{44C815BC-279F-4885-B431-FF47A613EF16}" destId="{F5E72116-F589-47EE-AC75-C06C81CEF0B0}" srcOrd="4" destOrd="0" parTransId="{3AEE2D03-F499-4624-89C8-0705DAB87D69}" sibTransId="{C6D0E278-67EF-4C2B-8EB0-0AF03BB8711C}"/>
    <dgm:cxn modelId="{13CB86F3-28F7-443E-81F9-4ADB33C1A495}" type="presOf" srcId="{763522D6-8143-4AEA-BCDF-91C03A9FAD36}" destId="{1755CE48-6BB7-40C2-8634-28EE2AC93D21}" srcOrd="0" destOrd="0" presId="urn:microsoft.com/office/officeart/2005/8/layout/cycle1"/>
    <dgm:cxn modelId="{FE9329B7-16DE-49B1-BA51-A4365606DA23}" type="presOf" srcId="{44C815BC-279F-4885-B431-FF47A613EF16}" destId="{471A66F1-3E09-42DD-AD3A-69885832D976}" srcOrd="0" destOrd="0" presId="urn:microsoft.com/office/officeart/2005/8/layout/cycle1"/>
    <dgm:cxn modelId="{7FB5E158-273B-4273-8928-9B86BC50E857}" srcId="{44C815BC-279F-4885-B431-FF47A613EF16}" destId="{763522D6-8143-4AEA-BCDF-91C03A9FAD36}" srcOrd="2" destOrd="0" parTransId="{098E47EC-08BF-48AC-A700-B8DA75D8683B}" sibTransId="{61C894D6-7434-4E6F-B6A4-EC2997F8CEBD}"/>
    <dgm:cxn modelId="{33D0664E-F7DC-410B-B4F2-06B36E386C52}" srcId="{44C815BC-279F-4885-B431-FF47A613EF16}" destId="{74E056CD-EA19-4F5D-84F2-FE3C53678682}" srcOrd="3" destOrd="0" parTransId="{DFDBBAA2-6296-4F67-BD3F-B144253594EF}" sibTransId="{0BA2C245-CF3E-4123-ABFD-1E92E2185240}"/>
    <dgm:cxn modelId="{4AADCF21-24D8-4AFD-A799-88FB330B4563}" type="presParOf" srcId="{471A66F1-3E09-42DD-AD3A-69885832D976}" destId="{E8430AFC-D6BC-4182-BBE1-60A8EDE709C9}" srcOrd="0" destOrd="0" presId="urn:microsoft.com/office/officeart/2005/8/layout/cycle1"/>
    <dgm:cxn modelId="{7F5D1292-C53E-4EA6-8CF7-C1BBEEFC0CD6}" type="presParOf" srcId="{471A66F1-3E09-42DD-AD3A-69885832D976}" destId="{8C0AF62A-E6D1-4A18-AC3F-64AD6531CEFF}" srcOrd="1" destOrd="0" presId="urn:microsoft.com/office/officeart/2005/8/layout/cycle1"/>
    <dgm:cxn modelId="{462EB44B-42E6-47F7-884B-8608DFA8C44F}" type="presParOf" srcId="{471A66F1-3E09-42DD-AD3A-69885832D976}" destId="{E1BA062C-6419-4F65-A370-57F21266BE0A}" srcOrd="2" destOrd="0" presId="urn:microsoft.com/office/officeart/2005/8/layout/cycle1"/>
    <dgm:cxn modelId="{132B56EA-D07C-4DBE-B3CA-2FB043314B98}" type="presParOf" srcId="{471A66F1-3E09-42DD-AD3A-69885832D976}" destId="{88ED2744-1F91-442B-BDD9-49E5A6084773}" srcOrd="3" destOrd="0" presId="urn:microsoft.com/office/officeart/2005/8/layout/cycle1"/>
    <dgm:cxn modelId="{67A6888C-D6E7-49DE-8222-DB38E6616D81}" type="presParOf" srcId="{471A66F1-3E09-42DD-AD3A-69885832D976}" destId="{CACD2495-A0DC-4779-8A91-184DD89BB9B4}" srcOrd="4" destOrd="0" presId="urn:microsoft.com/office/officeart/2005/8/layout/cycle1"/>
    <dgm:cxn modelId="{8FB36B29-9F87-4171-A946-84887071289F}" type="presParOf" srcId="{471A66F1-3E09-42DD-AD3A-69885832D976}" destId="{D5702DA8-5624-4CAC-82B6-747E0268080F}" srcOrd="5" destOrd="0" presId="urn:microsoft.com/office/officeart/2005/8/layout/cycle1"/>
    <dgm:cxn modelId="{BFD155B6-7C74-483F-8EE2-016C686191E0}" type="presParOf" srcId="{471A66F1-3E09-42DD-AD3A-69885832D976}" destId="{E9814B26-B653-47D6-89B6-1A452D96E443}" srcOrd="6" destOrd="0" presId="urn:microsoft.com/office/officeart/2005/8/layout/cycle1"/>
    <dgm:cxn modelId="{73EAE0AF-3219-4C77-A6D3-C1F0232D1F18}" type="presParOf" srcId="{471A66F1-3E09-42DD-AD3A-69885832D976}" destId="{1755CE48-6BB7-40C2-8634-28EE2AC93D21}" srcOrd="7" destOrd="0" presId="urn:microsoft.com/office/officeart/2005/8/layout/cycle1"/>
    <dgm:cxn modelId="{80B78525-230D-440D-96C6-614AB381A7AD}" type="presParOf" srcId="{471A66F1-3E09-42DD-AD3A-69885832D976}" destId="{C5D28A17-C9BE-4A50-8696-CCA7A1E29E94}" srcOrd="8" destOrd="0" presId="urn:microsoft.com/office/officeart/2005/8/layout/cycle1"/>
    <dgm:cxn modelId="{8B952FD6-048C-4F5A-8A26-89DE7D5D19F4}" type="presParOf" srcId="{471A66F1-3E09-42DD-AD3A-69885832D976}" destId="{6F8ADD85-5DCE-4024-972F-7CAC4FC8CA60}" srcOrd="9" destOrd="0" presId="urn:microsoft.com/office/officeart/2005/8/layout/cycle1"/>
    <dgm:cxn modelId="{0DC93421-3FE9-40A8-BCD1-F80C1E650628}" type="presParOf" srcId="{471A66F1-3E09-42DD-AD3A-69885832D976}" destId="{AFCE766B-ECAE-41E9-9AC2-1F3075D81709}" srcOrd="10" destOrd="0" presId="urn:microsoft.com/office/officeart/2005/8/layout/cycle1"/>
    <dgm:cxn modelId="{B2BE03AE-C08B-4A46-A896-62D7CA9458FA}" type="presParOf" srcId="{471A66F1-3E09-42DD-AD3A-69885832D976}" destId="{3CEF1E71-C1A3-48D2-8501-767C5CABEC3D}" srcOrd="11" destOrd="0" presId="urn:microsoft.com/office/officeart/2005/8/layout/cycle1"/>
    <dgm:cxn modelId="{F8746082-3406-4D4E-A2FE-C34130575F70}" type="presParOf" srcId="{471A66F1-3E09-42DD-AD3A-69885832D976}" destId="{6B2D68F7-5177-48D7-937C-EE1C06FCF8E8}" srcOrd="12" destOrd="0" presId="urn:microsoft.com/office/officeart/2005/8/layout/cycle1"/>
    <dgm:cxn modelId="{AA3B7887-9606-44EC-9F10-6776B274A4F9}" type="presParOf" srcId="{471A66F1-3E09-42DD-AD3A-69885832D976}" destId="{104D6FD7-3C5F-402D-BB2F-3FF155BF8704}" srcOrd="13" destOrd="0" presId="urn:microsoft.com/office/officeart/2005/8/layout/cycle1"/>
    <dgm:cxn modelId="{F3C9D620-601E-44EC-A338-1A8A7BE092AB}" type="presParOf" srcId="{471A66F1-3E09-42DD-AD3A-69885832D976}" destId="{C62A3DC9-A072-430C-AA1D-844EE3330F6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smtClean="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smtClean="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smtClean="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smtClean="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smtClean="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smtClean="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smtClean="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t>
        <a:bodyPr/>
        <a:lstStyle/>
        <a:p>
          <a:endParaRPr lang="en-US"/>
        </a:p>
      </dgm:t>
    </dgm:pt>
    <dgm:pt modelId="{EDBC7DC6-8FF1-471C-AA61-AC75854B27B2}" type="pres">
      <dgm:prSet presAssocID="{1D48728A-8B1F-4D36-B4B9-3BF302EED44B}" presName="node" presStyleLbl="node1" presStyleIdx="0" presStyleCnt="7">
        <dgm:presLayoutVars>
          <dgm:bulletEnabled val="1"/>
        </dgm:presLayoutVars>
      </dgm:prSet>
      <dgm:spPr/>
      <dgm:t>
        <a:bodyPr/>
        <a:lstStyle/>
        <a:p>
          <a:endParaRPr lang="en-US"/>
        </a:p>
      </dgm:t>
    </dgm:pt>
    <dgm:pt modelId="{63C070F2-D00A-4019-8093-5CBF3B12E825}" type="pres">
      <dgm:prSet presAssocID="{DD0C0D72-8E6D-48C3-91F3-04B99A5BD447}" presName="sibTrans" presStyleLbl="sibTrans2D1" presStyleIdx="0" presStyleCnt="7"/>
      <dgm:spPr/>
      <dgm:t>
        <a:bodyPr/>
        <a:lstStyle/>
        <a:p>
          <a:endParaRPr lang="en-US"/>
        </a:p>
      </dgm:t>
    </dgm:pt>
    <dgm:pt modelId="{B47A77DA-F4FE-4816-B822-6A0A90E8659F}" type="pres">
      <dgm:prSet presAssocID="{DD0C0D72-8E6D-48C3-91F3-04B99A5BD447}" presName="connectorText" presStyleLbl="sibTrans2D1" presStyleIdx="0" presStyleCnt="7"/>
      <dgm:spPr/>
      <dgm:t>
        <a:bodyPr/>
        <a:lstStyle/>
        <a:p>
          <a:endParaRPr lang="en-US"/>
        </a:p>
      </dgm:t>
    </dgm:pt>
    <dgm:pt modelId="{02015D70-A186-467D-A0A0-B6273FCC5A42}" type="pres">
      <dgm:prSet presAssocID="{25A7B9A2-83D0-4021-AE94-AA8A3064E25E}" presName="node" presStyleLbl="node1" presStyleIdx="1" presStyleCnt="7">
        <dgm:presLayoutVars>
          <dgm:bulletEnabled val="1"/>
        </dgm:presLayoutVars>
      </dgm:prSet>
      <dgm:spPr/>
      <dgm:t>
        <a:bodyPr/>
        <a:lstStyle/>
        <a:p>
          <a:endParaRPr lang="en-US"/>
        </a:p>
      </dgm:t>
    </dgm:pt>
    <dgm:pt modelId="{FE50399B-4514-46BD-BC24-7F82A186C91B}" type="pres">
      <dgm:prSet presAssocID="{C48B9F69-67AA-49F6-B81A-2AD7D8F10ABD}" presName="sibTrans" presStyleLbl="sibTrans2D1" presStyleIdx="1" presStyleCnt="7"/>
      <dgm:spPr/>
      <dgm:t>
        <a:bodyPr/>
        <a:lstStyle/>
        <a:p>
          <a:endParaRPr lang="en-US"/>
        </a:p>
      </dgm:t>
    </dgm:pt>
    <dgm:pt modelId="{E3EBF1E6-1C66-44FE-A472-5BE610C42D5B}" type="pres">
      <dgm:prSet presAssocID="{C48B9F69-67AA-49F6-B81A-2AD7D8F10ABD}" presName="connectorText" presStyleLbl="sibTrans2D1" presStyleIdx="1" presStyleCnt="7"/>
      <dgm:spPr/>
      <dgm:t>
        <a:bodyPr/>
        <a:lstStyle/>
        <a:p>
          <a:endParaRPr lang="en-US"/>
        </a:p>
      </dgm:t>
    </dgm:pt>
    <dgm:pt modelId="{C66309E1-D670-4EE5-AB5C-72066B83603D}" type="pres">
      <dgm:prSet presAssocID="{DD0E9FE4-95BE-4EBB-AD7A-46121A0486D2}" presName="node" presStyleLbl="node1" presStyleIdx="2" presStyleCnt="7">
        <dgm:presLayoutVars>
          <dgm:bulletEnabled val="1"/>
        </dgm:presLayoutVars>
      </dgm:prSet>
      <dgm:spPr/>
      <dgm:t>
        <a:bodyPr/>
        <a:lstStyle/>
        <a:p>
          <a:endParaRPr lang="en-US"/>
        </a:p>
      </dgm:t>
    </dgm:pt>
    <dgm:pt modelId="{0A5F841F-DDEF-4EEC-90BF-56E483E063F4}" type="pres">
      <dgm:prSet presAssocID="{F0FDFC68-CB2A-4E46-B4AC-332AE6D40A8B}" presName="sibTrans" presStyleLbl="sibTrans2D1" presStyleIdx="2" presStyleCnt="7"/>
      <dgm:spPr/>
      <dgm:t>
        <a:bodyPr/>
        <a:lstStyle/>
        <a:p>
          <a:endParaRPr lang="en-US"/>
        </a:p>
      </dgm:t>
    </dgm:pt>
    <dgm:pt modelId="{10F426A6-B111-4857-89B2-830B886749AD}" type="pres">
      <dgm:prSet presAssocID="{F0FDFC68-CB2A-4E46-B4AC-332AE6D40A8B}" presName="connectorText" presStyleLbl="sibTrans2D1" presStyleIdx="2" presStyleCnt="7"/>
      <dgm:spPr/>
      <dgm:t>
        <a:bodyPr/>
        <a:lstStyle/>
        <a:p>
          <a:endParaRPr lang="en-US"/>
        </a:p>
      </dgm:t>
    </dgm:pt>
    <dgm:pt modelId="{96A0FB63-97FD-4FFF-A2B3-0038FA749A30}" type="pres">
      <dgm:prSet presAssocID="{EE139830-F18D-430B-B10B-5BEEA57E0FBF}" presName="node" presStyleLbl="node1" presStyleIdx="3" presStyleCnt="7">
        <dgm:presLayoutVars>
          <dgm:bulletEnabled val="1"/>
        </dgm:presLayoutVars>
      </dgm:prSet>
      <dgm:spPr/>
      <dgm:t>
        <a:bodyPr/>
        <a:lstStyle/>
        <a:p>
          <a:endParaRPr lang="en-US"/>
        </a:p>
      </dgm:t>
    </dgm:pt>
    <dgm:pt modelId="{F7F19D13-5C17-4368-A57A-7216FD8059D0}" type="pres">
      <dgm:prSet presAssocID="{EE4CFF42-C6AF-473B-866F-FE856E7A56DF}" presName="sibTrans" presStyleLbl="sibTrans2D1" presStyleIdx="3" presStyleCnt="7"/>
      <dgm:spPr/>
      <dgm:t>
        <a:bodyPr/>
        <a:lstStyle/>
        <a:p>
          <a:endParaRPr lang="en-US"/>
        </a:p>
      </dgm:t>
    </dgm:pt>
    <dgm:pt modelId="{9F5BF6BA-9BAC-4C2C-AFBA-26B69D2B3225}" type="pres">
      <dgm:prSet presAssocID="{EE4CFF42-C6AF-473B-866F-FE856E7A56DF}" presName="connectorText" presStyleLbl="sibTrans2D1" presStyleIdx="3" presStyleCnt="7"/>
      <dgm:spPr/>
      <dgm:t>
        <a:bodyPr/>
        <a:lstStyle/>
        <a:p>
          <a:endParaRPr lang="en-US"/>
        </a:p>
      </dgm:t>
    </dgm:pt>
    <dgm:pt modelId="{7809DCCF-8956-491F-88D9-014D8672581B}" type="pres">
      <dgm:prSet presAssocID="{66D4D889-0550-4E3D-A88D-1BBE6A2CAFC7}" presName="node" presStyleLbl="node1" presStyleIdx="4" presStyleCnt="7">
        <dgm:presLayoutVars>
          <dgm:bulletEnabled val="1"/>
        </dgm:presLayoutVars>
      </dgm:prSet>
      <dgm:spPr/>
      <dgm:t>
        <a:bodyPr/>
        <a:lstStyle/>
        <a:p>
          <a:endParaRPr lang="en-US"/>
        </a:p>
      </dgm:t>
    </dgm:pt>
    <dgm:pt modelId="{9926A2D9-84F5-44E5-86BF-EEE5558A96C3}" type="pres">
      <dgm:prSet presAssocID="{D9C9AFA9-AC6E-4D27-B12F-C6C47F98D68A}" presName="sibTrans" presStyleLbl="sibTrans2D1" presStyleIdx="4" presStyleCnt="7"/>
      <dgm:spPr/>
      <dgm:t>
        <a:bodyPr/>
        <a:lstStyle/>
        <a:p>
          <a:endParaRPr lang="en-US"/>
        </a:p>
      </dgm:t>
    </dgm:pt>
    <dgm:pt modelId="{4E9AFE62-C75B-4AE1-9BC9-D5B1E43480EB}" type="pres">
      <dgm:prSet presAssocID="{D9C9AFA9-AC6E-4D27-B12F-C6C47F98D68A}" presName="connectorText" presStyleLbl="sibTrans2D1" presStyleIdx="4" presStyleCnt="7"/>
      <dgm:spPr/>
      <dgm:t>
        <a:bodyPr/>
        <a:lstStyle/>
        <a:p>
          <a:endParaRPr lang="en-US"/>
        </a:p>
      </dgm:t>
    </dgm:pt>
    <dgm:pt modelId="{C0A9E588-B2EE-4E5A-99E0-98C45E7A4319}" type="pres">
      <dgm:prSet presAssocID="{09A20FF7-38C6-49B4-8A3E-77DD689B47E5}" presName="node" presStyleLbl="node1" presStyleIdx="5" presStyleCnt="7">
        <dgm:presLayoutVars>
          <dgm:bulletEnabled val="1"/>
        </dgm:presLayoutVars>
      </dgm:prSet>
      <dgm:spPr/>
      <dgm:t>
        <a:bodyPr/>
        <a:lstStyle/>
        <a:p>
          <a:endParaRPr lang="en-US"/>
        </a:p>
      </dgm:t>
    </dgm:pt>
    <dgm:pt modelId="{79F09E8D-C5A0-4BF6-8538-D376391895C2}" type="pres">
      <dgm:prSet presAssocID="{AE8D8545-C637-4DBE-8FA9-7EF53BB964F7}" presName="sibTrans" presStyleLbl="sibTrans2D1" presStyleIdx="5" presStyleCnt="7"/>
      <dgm:spPr/>
      <dgm:t>
        <a:bodyPr/>
        <a:lstStyle/>
        <a:p>
          <a:endParaRPr lang="en-US"/>
        </a:p>
      </dgm:t>
    </dgm:pt>
    <dgm:pt modelId="{9EF99283-B4B8-4E74-81A7-C1703800807D}" type="pres">
      <dgm:prSet presAssocID="{AE8D8545-C637-4DBE-8FA9-7EF53BB964F7}" presName="connectorText" presStyleLbl="sibTrans2D1" presStyleIdx="5" presStyleCnt="7"/>
      <dgm:spPr/>
      <dgm:t>
        <a:bodyPr/>
        <a:lstStyle/>
        <a:p>
          <a:endParaRPr lang="en-US"/>
        </a:p>
      </dgm:t>
    </dgm:pt>
    <dgm:pt modelId="{02088D03-5B9A-4E56-B0BB-5E36E816E44B}" type="pres">
      <dgm:prSet presAssocID="{6F618272-F838-44DC-85F2-AAEB450A7CD5}" presName="node" presStyleLbl="node1" presStyleIdx="6" presStyleCnt="7">
        <dgm:presLayoutVars>
          <dgm:bulletEnabled val="1"/>
        </dgm:presLayoutVars>
      </dgm:prSet>
      <dgm:spPr/>
      <dgm:t>
        <a:bodyPr/>
        <a:lstStyle/>
        <a:p>
          <a:endParaRPr lang="en-US"/>
        </a:p>
      </dgm:t>
    </dgm:pt>
    <dgm:pt modelId="{8714ED64-085C-4533-B185-867233A1CE87}" type="pres">
      <dgm:prSet presAssocID="{9F42E26E-59C6-4CAF-807F-6795AC32B2CA}" presName="sibTrans" presStyleLbl="sibTrans2D1" presStyleIdx="6" presStyleCnt="7"/>
      <dgm:spPr/>
      <dgm:t>
        <a:bodyPr/>
        <a:lstStyle/>
        <a:p>
          <a:endParaRPr lang="en-US"/>
        </a:p>
      </dgm:t>
    </dgm:pt>
    <dgm:pt modelId="{1BBD4518-9FE8-47F3-9191-A39C9D40D9D1}" type="pres">
      <dgm:prSet presAssocID="{9F42E26E-59C6-4CAF-807F-6795AC32B2CA}" presName="connectorText" presStyleLbl="sibTrans2D1" presStyleIdx="6" presStyleCnt="7"/>
      <dgm:spPr/>
      <dgm:t>
        <a:bodyPr/>
        <a:lstStyle/>
        <a:p>
          <a:endParaRPr lang="en-US"/>
        </a:p>
      </dgm:t>
    </dgm:pt>
  </dgm:ptLst>
  <dgm:cxnLst>
    <dgm:cxn modelId="{F83C7E73-AE7C-432F-B7A0-1F447C321CFB}" type="presOf" srcId="{9F42E26E-59C6-4CAF-807F-6795AC32B2CA}" destId="{8714ED64-085C-4533-B185-867233A1CE87}" srcOrd="0" destOrd="0" presId="urn:microsoft.com/office/officeart/2005/8/layout/cycle2"/>
    <dgm:cxn modelId="{9E6394E4-AE35-4FF4-A8CE-A7E48898F4CC}" type="presOf" srcId="{AE8D8545-C637-4DBE-8FA9-7EF53BB964F7}" destId="{79F09E8D-C5A0-4BF6-8538-D376391895C2}" srcOrd="0"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F948F1C1-2CE3-4F1F-AC6A-076A7585CF78}" type="presOf" srcId="{D9C9AFA9-AC6E-4D27-B12F-C6C47F98D68A}" destId="{4E9AFE62-C75B-4AE1-9BC9-D5B1E43480EB}" srcOrd="1" destOrd="0" presId="urn:microsoft.com/office/officeart/2005/8/layout/cycle2"/>
    <dgm:cxn modelId="{D797D2D1-22B9-4D3D-896B-FC235B5C3F65}" type="presOf" srcId="{DD0C0D72-8E6D-48C3-91F3-04B99A5BD447}" destId="{B47A77DA-F4FE-4816-B822-6A0A90E8659F}" srcOrd="1"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CDB8FFFB-BCEC-48AC-9022-FFE3DB711B17}" type="presOf" srcId="{F0FDFC68-CB2A-4E46-B4AC-332AE6D40A8B}" destId="{0A5F841F-DDEF-4EEC-90BF-56E483E063F4}" srcOrd="0" destOrd="0" presId="urn:microsoft.com/office/officeart/2005/8/layout/cycle2"/>
    <dgm:cxn modelId="{E0B88B15-DCF5-4C83-A4A9-C297D0F20D6E}" type="presOf" srcId="{D9C9AFA9-AC6E-4D27-B12F-C6C47F98D68A}" destId="{9926A2D9-84F5-44E5-86BF-EEE5558A96C3}" srcOrd="0" destOrd="0" presId="urn:microsoft.com/office/officeart/2005/8/layout/cycle2"/>
    <dgm:cxn modelId="{054530E2-8ADE-491F-8015-AE6511B25B70}" type="presOf" srcId="{DD0C0D72-8E6D-48C3-91F3-04B99A5BD447}" destId="{63C070F2-D00A-4019-8093-5CBF3B12E825}" srcOrd="0"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88BFB187-7919-4232-9837-0DFF3B03AA65}" type="presOf" srcId="{DD0E9FE4-95BE-4EBB-AD7A-46121A0486D2}" destId="{C66309E1-D670-4EE5-AB5C-72066B83603D}" srcOrd="0" destOrd="0" presId="urn:microsoft.com/office/officeart/2005/8/layout/cycle2"/>
    <dgm:cxn modelId="{AD636E0E-B045-4FDC-941C-E9B7054BDC48}" type="presOf" srcId="{EE139830-F18D-430B-B10B-5BEEA57E0FBF}" destId="{96A0FB63-97FD-4FFF-A2B3-0038FA749A30}" srcOrd="0" destOrd="0" presId="urn:microsoft.com/office/officeart/2005/8/layout/cycle2"/>
    <dgm:cxn modelId="{0AB8E034-B2C9-474D-A898-829CA44D6BE8}" type="presOf" srcId="{FD66AAEB-4361-4593-B995-33A4C5FA89BC}" destId="{BD927442-1216-41D4-9B3A-4A0286785FE7}" srcOrd="0" destOrd="0" presId="urn:microsoft.com/office/officeart/2005/8/layout/cycle2"/>
    <dgm:cxn modelId="{65A9AA7B-1460-4023-B3C4-8F177FE15CCB}" type="presOf" srcId="{1D48728A-8B1F-4D36-B4B9-3BF302EED44B}" destId="{EDBC7DC6-8FF1-471C-AA61-AC75854B27B2}" srcOrd="0" destOrd="0" presId="urn:microsoft.com/office/officeart/2005/8/layout/cycle2"/>
    <dgm:cxn modelId="{82E3E9FA-1EF6-4AA9-A0A1-E6E2205F8951}" type="presOf" srcId="{25A7B9A2-83D0-4021-AE94-AA8A3064E25E}" destId="{02015D70-A186-467D-A0A0-B6273FCC5A42}" srcOrd="0" destOrd="0" presId="urn:microsoft.com/office/officeart/2005/8/layout/cycle2"/>
    <dgm:cxn modelId="{8818D0EE-444F-4566-A31A-599A51E880EB}" type="presOf" srcId="{66D4D889-0550-4E3D-A88D-1BBE6A2CAFC7}" destId="{7809DCCF-8956-491F-88D9-014D8672581B}" srcOrd="0"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96E9A50C-533A-4E33-B6AF-391B755F1A54}" type="presOf" srcId="{C48B9F69-67AA-49F6-B81A-2AD7D8F10ABD}" destId="{FE50399B-4514-46BD-BC24-7F82A186C91B}" srcOrd="0" destOrd="0" presId="urn:microsoft.com/office/officeart/2005/8/layout/cycle2"/>
    <dgm:cxn modelId="{1F0FA0C0-8B13-4C48-9D3E-71C9198534B8}" type="presOf" srcId="{AE8D8545-C637-4DBE-8FA9-7EF53BB964F7}" destId="{9EF99283-B4B8-4E74-81A7-C1703800807D}" srcOrd="1" destOrd="0" presId="urn:microsoft.com/office/officeart/2005/8/layout/cycle2"/>
    <dgm:cxn modelId="{07B7C158-6B26-48D6-A1C7-64BD80A1929E}" type="presOf" srcId="{C48B9F69-67AA-49F6-B81A-2AD7D8F10ABD}" destId="{E3EBF1E6-1C66-44FE-A472-5BE610C42D5B}" srcOrd="1" destOrd="0" presId="urn:microsoft.com/office/officeart/2005/8/layout/cycle2"/>
    <dgm:cxn modelId="{E48CB9AA-20E8-49DE-87C3-501E4D16E71D}" type="presOf" srcId="{F0FDFC68-CB2A-4E46-B4AC-332AE6D40A8B}" destId="{10F426A6-B111-4857-89B2-830B886749AD}" srcOrd="1" destOrd="0" presId="urn:microsoft.com/office/officeart/2005/8/layout/cycle2"/>
    <dgm:cxn modelId="{8AF858A4-EA26-4955-8754-8D60BB385A74}" type="presOf" srcId="{6F618272-F838-44DC-85F2-AAEB450A7CD5}" destId="{02088D03-5B9A-4E56-B0BB-5E36E816E44B}" srcOrd="0" destOrd="0" presId="urn:microsoft.com/office/officeart/2005/8/layout/cycle2"/>
    <dgm:cxn modelId="{E571A430-6FB8-44B3-938C-50616D81377D}" type="presOf" srcId="{09A20FF7-38C6-49B4-8A3E-77DD689B47E5}" destId="{C0A9E588-B2EE-4E5A-99E0-98C45E7A4319}" srcOrd="0" destOrd="0" presId="urn:microsoft.com/office/officeart/2005/8/layout/cycle2"/>
    <dgm:cxn modelId="{3F4F1B32-830E-4884-97A3-EB41AC42516B}" type="presOf" srcId="{EE4CFF42-C6AF-473B-866F-FE856E7A56DF}" destId="{9F5BF6BA-9BAC-4C2C-AFBA-26B69D2B3225}" srcOrd="1" destOrd="0" presId="urn:microsoft.com/office/officeart/2005/8/layout/cycle2"/>
    <dgm:cxn modelId="{8EFAC168-BAC4-4ECF-A7E4-32D8058EF122}" type="presOf" srcId="{EE4CFF42-C6AF-473B-866F-FE856E7A56DF}" destId="{F7F19D13-5C17-4368-A57A-7216FD8059D0}"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94FA56AD-70F2-4B6B-926E-7BAAA3AC9BDD}" type="presOf" srcId="{9F42E26E-59C6-4CAF-807F-6795AC32B2CA}" destId="{1BBD4518-9FE8-47F3-9191-A39C9D40D9D1}" srcOrd="1" destOrd="0" presId="urn:microsoft.com/office/officeart/2005/8/layout/cycle2"/>
    <dgm:cxn modelId="{FB499573-EAB8-4394-BF80-DC6942557F39}" srcId="{FD66AAEB-4361-4593-B995-33A4C5FA89BC}" destId="{66D4D889-0550-4E3D-A88D-1BBE6A2CAFC7}" srcOrd="4" destOrd="0" parTransId="{F0DFA025-87DD-4AEB-9767-A621A9AAE0F6}" sibTransId="{D9C9AFA9-AC6E-4D27-B12F-C6C47F98D68A}"/>
    <dgm:cxn modelId="{6343A444-5659-4B72-8A3C-D7DE2D55D8C1}" srcId="{FD66AAEB-4361-4593-B995-33A4C5FA89BC}" destId="{DD0E9FE4-95BE-4EBB-AD7A-46121A0486D2}" srcOrd="2" destOrd="0" parTransId="{64056F23-EA14-4149-88FD-6930D301687D}" sibTransId="{F0FDFC68-CB2A-4E46-B4AC-332AE6D40A8B}"/>
    <dgm:cxn modelId="{0F0E92B3-6289-4D71-9372-BE7A89BD743A}" type="presParOf" srcId="{BD927442-1216-41D4-9B3A-4A0286785FE7}" destId="{EDBC7DC6-8FF1-471C-AA61-AC75854B27B2}" srcOrd="0" destOrd="0" presId="urn:microsoft.com/office/officeart/2005/8/layout/cycle2"/>
    <dgm:cxn modelId="{90EFD5C3-CFD1-494C-A2A1-530395E7754A}" type="presParOf" srcId="{BD927442-1216-41D4-9B3A-4A0286785FE7}" destId="{63C070F2-D00A-4019-8093-5CBF3B12E825}" srcOrd="1" destOrd="0" presId="urn:microsoft.com/office/officeart/2005/8/layout/cycle2"/>
    <dgm:cxn modelId="{EFA62697-98BB-4600-B93D-8F32F1D3657E}" type="presParOf" srcId="{63C070F2-D00A-4019-8093-5CBF3B12E825}" destId="{B47A77DA-F4FE-4816-B822-6A0A90E8659F}" srcOrd="0" destOrd="0" presId="urn:microsoft.com/office/officeart/2005/8/layout/cycle2"/>
    <dgm:cxn modelId="{4118C3AB-1408-4FE0-85D3-2AEB63364F7C}" type="presParOf" srcId="{BD927442-1216-41D4-9B3A-4A0286785FE7}" destId="{02015D70-A186-467D-A0A0-B6273FCC5A42}" srcOrd="2" destOrd="0" presId="urn:microsoft.com/office/officeart/2005/8/layout/cycle2"/>
    <dgm:cxn modelId="{1739E048-2E1D-41F0-AD1F-F0B50FEA059A}" type="presParOf" srcId="{BD927442-1216-41D4-9B3A-4A0286785FE7}" destId="{FE50399B-4514-46BD-BC24-7F82A186C91B}" srcOrd="3" destOrd="0" presId="urn:microsoft.com/office/officeart/2005/8/layout/cycle2"/>
    <dgm:cxn modelId="{6D98320B-295F-40E8-9A0A-B6EB4A291E08}" type="presParOf" srcId="{FE50399B-4514-46BD-BC24-7F82A186C91B}" destId="{E3EBF1E6-1C66-44FE-A472-5BE610C42D5B}" srcOrd="0" destOrd="0" presId="urn:microsoft.com/office/officeart/2005/8/layout/cycle2"/>
    <dgm:cxn modelId="{3B4A007E-5270-4173-87AA-479CC4C5C63C}" type="presParOf" srcId="{BD927442-1216-41D4-9B3A-4A0286785FE7}" destId="{C66309E1-D670-4EE5-AB5C-72066B83603D}" srcOrd="4" destOrd="0" presId="urn:microsoft.com/office/officeart/2005/8/layout/cycle2"/>
    <dgm:cxn modelId="{DB17FA31-CFB8-448C-B3FA-461FD5DC6F9A}" type="presParOf" srcId="{BD927442-1216-41D4-9B3A-4A0286785FE7}" destId="{0A5F841F-DDEF-4EEC-90BF-56E483E063F4}" srcOrd="5" destOrd="0" presId="urn:microsoft.com/office/officeart/2005/8/layout/cycle2"/>
    <dgm:cxn modelId="{9375339E-A2D9-4FAD-9E3D-4B7754EC6363}" type="presParOf" srcId="{0A5F841F-DDEF-4EEC-90BF-56E483E063F4}" destId="{10F426A6-B111-4857-89B2-830B886749AD}" srcOrd="0" destOrd="0" presId="urn:microsoft.com/office/officeart/2005/8/layout/cycle2"/>
    <dgm:cxn modelId="{AF1F617B-42CD-41B7-91E4-5817DBC61470}" type="presParOf" srcId="{BD927442-1216-41D4-9B3A-4A0286785FE7}" destId="{96A0FB63-97FD-4FFF-A2B3-0038FA749A30}" srcOrd="6" destOrd="0" presId="urn:microsoft.com/office/officeart/2005/8/layout/cycle2"/>
    <dgm:cxn modelId="{E1C29FB6-6145-4BC5-BBBD-7B37BE9576E0}" type="presParOf" srcId="{BD927442-1216-41D4-9B3A-4A0286785FE7}" destId="{F7F19D13-5C17-4368-A57A-7216FD8059D0}" srcOrd="7" destOrd="0" presId="urn:microsoft.com/office/officeart/2005/8/layout/cycle2"/>
    <dgm:cxn modelId="{A69A8AB2-6716-4AD3-9953-C3344002E63B}" type="presParOf" srcId="{F7F19D13-5C17-4368-A57A-7216FD8059D0}" destId="{9F5BF6BA-9BAC-4C2C-AFBA-26B69D2B3225}" srcOrd="0" destOrd="0" presId="urn:microsoft.com/office/officeart/2005/8/layout/cycle2"/>
    <dgm:cxn modelId="{152A15F8-5384-4DEE-AABE-D730FC31984F}" type="presParOf" srcId="{BD927442-1216-41D4-9B3A-4A0286785FE7}" destId="{7809DCCF-8956-491F-88D9-014D8672581B}" srcOrd="8" destOrd="0" presId="urn:microsoft.com/office/officeart/2005/8/layout/cycle2"/>
    <dgm:cxn modelId="{A6A72FDB-F960-49E2-B2B2-FF111D8094D7}" type="presParOf" srcId="{BD927442-1216-41D4-9B3A-4A0286785FE7}" destId="{9926A2D9-84F5-44E5-86BF-EEE5558A96C3}" srcOrd="9" destOrd="0" presId="urn:microsoft.com/office/officeart/2005/8/layout/cycle2"/>
    <dgm:cxn modelId="{09E09BDC-373A-4963-8397-1F526E650878}" type="presParOf" srcId="{9926A2D9-84F5-44E5-86BF-EEE5558A96C3}" destId="{4E9AFE62-C75B-4AE1-9BC9-D5B1E43480EB}" srcOrd="0" destOrd="0" presId="urn:microsoft.com/office/officeart/2005/8/layout/cycle2"/>
    <dgm:cxn modelId="{ED2AD299-69C5-4896-A280-4C3FDA7C0C98}" type="presParOf" srcId="{BD927442-1216-41D4-9B3A-4A0286785FE7}" destId="{C0A9E588-B2EE-4E5A-99E0-98C45E7A4319}" srcOrd="10" destOrd="0" presId="urn:microsoft.com/office/officeart/2005/8/layout/cycle2"/>
    <dgm:cxn modelId="{886F4221-BE9F-4938-A415-22629C89E5FB}" type="presParOf" srcId="{BD927442-1216-41D4-9B3A-4A0286785FE7}" destId="{79F09E8D-C5A0-4BF6-8538-D376391895C2}" srcOrd="11" destOrd="0" presId="urn:microsoft.com/office/officeart/2005/8/layout/cycle2"/>
    <dgm:cxn modelId="{8E621B66-20B9-4E91-B931-4334696BB833}" type="presParOf" srcId="{79F09E8D-C5A0-4BF6-8538-D376391895C2}" destId="{9EF99283-B4B8-4E74-81A7-C1703800807D}" srcOrd="0" destOrd="0" presId="urn:microsoft.com/office/officeart/2005/8/layout/cycle2"/>
    <dgm:cxn modelId="{AAF34212-EE62-46E0-A561-3DAB71C31035}" type="presParOf" srcId="{BD927442-1216-41D4-9B3A-4A0286785FE7}" destId="{02088D03-5B9A-4E56-B0BB-5E36E816E44B}" srcOrd="12" destOrd="0" presId="urn:microsoft.com/office/officeart/2005/8/layout/cycle2"/>
    <dgm:cxn modelId="{A23E2D94-37F9-4BAF-B5EC-E4FD167A8381}" type="presParOf" srcId="{BD927442-1216-41D4-9B3A-4A0286785FE7}" destId="{8714ED64-085C-4533-B185-867233A1CE87}" srcOrd="13" destOrd="0" presId="urn:microsoft.com/office/officeart/2005/8/layout/cycle2"/>
    <dgm:cxn modelId="{AB043B13-A72C-4437-8442-4BACD52655C3}"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168752" y="852585"/>
        <a:ext cx="212139" cy="2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AF62A-E6D1-4A18-AC3F-64AD6531CEFF}">
      <dsp:nvSpPr>
        <dsp:cNvPr id="0" name=""/>
        <dsp:cNvSpPr/>
      </dsp:nvSpPr>
      <dsp:spPr>
        <a:xfrm>
          <a:off x="4214879" y="427189"/>
          <a:ext cx="1630328"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kern="1200" noProof="0" smtClean="0">
              <a:solidFill>
                <a:sysClr val="windowText" lastClr="000000"/>
              </a:solidFill>
              <a:latin typeface="Segoe UI"/>
              <a:ea typeface="+mn-ea"/>
              <a:cs typeface="+mn-cs"/>
            </a:rPr>
            <a:t>Strategic change</a:t>
          </a:r>
          <a:endParaRPr lang="de-DE" sz="1600" kern="1200" noProof="0" dirty="0">
            <a:solidFill>
              <a:sysClr val="windowText" lastClr="000000"/>
            </a:solidFill>
            <a:latin typeface="Segoe UI"/>
            <a:ea typeface="+mn-ea"/>
            <a:cs typeface="+mn-cs"/>
          </a:endParaRPr>
        </a:p>
      </dsp:txBody>
      <dsp:txXfrm>
        <a:off x="4214879" y="427189"/>
        <a:ext cx="1630328" cy="627708"/>
      </dsp:txXfrm>
    </dsp:sp>
    <dsp:sp modelId="{E1BA062C-6419-4F65-A370-57F21266BE0A}">
      <dsp:nvSpPr>
        <dsp:cNvPr id="0" name=""/>
        <dsp:cNvSpPr/>
      </dsp:nvSpPr>
      <dsp:spPr>
        <a:xfrm>
          <a:off x="1427728" y="186661"/>
          <a:ext cx="4930019" cy="4930019"/>
        </a:xfrm>
        <a:prstGeom prst="circularArrow">
          <a:avLst>
            <a:gd name="adj1" fmla="val 5202"/>
            <a:gd name="adj2" fmla="val 336015"/>
            <a:gd name="adj3" fmla="val 15507"/>
            <a:gd name="adj4" fmla="val 18786547"/>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2495-A0DC-4779-8A91-184DD89BB9B4}">
      <dsp:nvSpPr>
        <dsp:cNvPr id="0" name=""/>
        <dsp:cNvSpPr/>
      </dsp:nvSpPr>
      <dsp:spPr>
        <a:xfrm>
          <a:off x="5055956" y="2874931"/>
          <a:ext cx="1922181" cy="43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146304" rIns="20320" bIns="146304" numCol="1" spcCol="1270" anchor="ctr" anchorCtr="0">
          <a:noAutofit/>
        </a:bodyPr>
        <a:lstStyle/>
        <a:p>
          <a:pPr lvl="0" algn="ctr" defTabSz="711200">
            <a:lnSpc>
              <a:spcPct val="90000"/>
            </a:lnSpc>
            <a:spcBef>
              <a:spcPct val="0"/>
            </a:spcBef>
            <a:spcAft>
              <a:spcPct val="35000"/>
            </a:spcAft>
          </a:pPr>
          <a:r>
            <a:rPr lang="de-DE" sz="1600" kern="1200" noProof="0" dirty="0" smtClean="0">
              <a:solidFill>
                <a:sysClr val="windowText" lastClr="000000"/>
              </a:solidFill>
              <a:latin typeface="Segoe UI"/>
              <a:ea typeface="+mn-ea"/>
              <a:cs typeface="+mn-cs"/>
            </a:rPr>
            <a:t>Lots of buzz words</a:t>
          </a:r>
          <a:endParaRPr lang="de-DE" sz="1600" kern="1200" noProof="0" dirty="0">
            <a:solidFill>
              <a:sysClr val="windowText" lastClr="000000"/>
            </a:solidFill>
            <a:latin typeface="Segoe UI"/>
            <a:ea typeface="+mn-ea"/>
            <a:cs typeface="+mn-cs"/>
          </a:endParaRPr>
        </a:p>
      </dsp:txBody>
      <dsp:txXfrm>
        <a:off x="5055956" y="2874931"/>
        <a:ext cx="1922181" cy="438312"/>
      </dsp:txXfrm>
    </dsp:sp>
    <dsp:sp modelId="{D5702DA8-5624-4CAC-82B6-747E0268080F}">
      <dsp:nvSpPr>
        <dsp:cNvPr id="0" name=""/>
        <dsp:cNvSpPr/>
      </dsp:nvSpPr>
      <dsp:spPr>
        <a:xfrm>
          <a:off x="1473628" y="-30197"/>
          <a:ext cx="4930019" cy="4930019"/>
        </a:xfrm>
        <a:prstGeom prst="circularArrow">
          <a:avLst>
            <a:gd name="adj1" fmla="val 5202"/>
            <a:gd name="adj2" fmla="val 336015"/>
            <a:gd name="adj3" fmla="val 4188146"/>
            <a:gd name="adj4" fmla="val 142078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5CE48-6BB7-40C2-8634-28EE2AC93D21}">
      <dsp:nvSpPr>
        <dsp:cNvPr id="0" name=""/>
        <dsp:cNvSpPr/>
      </dsp:nvSpPr>
      <dsp:spPr>
        <a:xfrm>
          <a:off x="3174798" y="3995056"/>
          <a:ext cx="1315067" cy="1315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solidFill>
                <a:srgbClr val="505050">
                  <a:hueOff val="0"/>
                  <a:satOff val="0"/>
                  <a:lumOff val="0"/>
                  <a:alphaOff val="0"/>
                </a:srgbClr>
              </a:solidFill>
              <a:latin typeface="Segoe UI"/>
              <a:ea typeface="+mn-ea"/>
              <a:cs typeface="+mn-cs"/>
            </a:rPr>
            <a:t> </a:t>
          </a:r>
          <a:endParaRPr lang="en-US" sz="1100" b="1" kern="1200" dirty="0">
            <a:solidFill>
              <a:srgbClr val="505050">
                <a:hueOff val="0"/>
                <a:satOff val="0"/>
                <a:lumOff val="0"/>
                <a:alphaOff val="0"/>
              </a:srgbClr>
            </a:solidFill>
            <a:latin typeface="Segoe UI"/>
            <a:ea typeface="+mn-ea"/>
            <a:cs typeface="+mn-cs"/>
          </a:endParaRPr>
        </a:p>
      </dsp:txBody>
      <dsp:txXfrm>
        <a:off x="3174798" y="3995056"/>
        <a:ext cx="1315067" cy="1315067"/>
      </dsp:txXfrm>
    </dsp:sp>
    <dsp:sp modelId="{C5D28A17-C9BE-4A50-8696-CCA7A1E29E94}">
      <dsp:nvSpPr>
        <dsp:cNvPr id="0" name=""/>
        <dsp:cNvSpPr/>
      </dsp:nvSpPr>
      <dsp:spPr>
        <a:xfrm>
          <a:off x="1428588" y="20688"/>
          <a:ext cx="4930019" cy="4930019"/>
        </a:xfrm>
        <a:prstGeom prst="circularArrow">
          <a:avLst>
            <a:gd name="adj1" fmla="val 5202"/>
            <a:gd name="adj2" fmla="val 336015"/>
            <a:gd name="adj3" fmla="val 8528989"/>
            <a:gd name="adj4" fmla="val 655117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E766B-ECAE-41E9-9AC2-1F3075D81709}">
      <dsp:nvSpPr>
        <dsp:cNvPr id="0" name=""/>
        <dsp:cNvSpPr/>
      </dsp:nvSpPr>
      <dsp:spPr>
        <a:xfrm>
          <a:off x="1223471" y="3068034"/>
          <a:ext cx="1315067" cy="584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kern="1200" noProof="0" dirty="0" smtClean="0">
              <a:solidFill>
                <a:sysClr val="windowText" lastClr="000000"/>
              </a:solidFill>
              <a:latin typeface="Segoe UI"/>
              <a:ea typeface="+mn-ea"/>
              <a:cs typeface="+mn-cs"/>
            </a:rPr>
            <a:t>New markets</a:t>
          </a:r>
          <a:endParaRPr lang="de-DE" sz="1600" kern="1200" noProof="0" dirty="0">
            <a:solidFill>
              <a:sysClr val="windowText" lastClr="000000"/>
            </a:solidFill>
            <a:latin typeface="Segoe UI"/>
            <a:ea typeface="+mn-ea"/>
            <a:cs typeface="+mn-cs"/>
          </a:endParaRPr>
        </a:p>
      </dsp:txBody>
      <dsp:txXfrm>
        <a:off x="1223471" y="3068034"/>
        <a:ext cx="1315067" cy="584784"/>
      </dsp:txXfrm>
    </dsp:sp>
    <dsp:sp modelId="{3CEF1E71-C1A3-48D2-8501-767C5CABEC3D}">
      <dsp:nvSpPr>
        <dsp:cNvPr id="0" name=""/>
        <dsp:cNvSpPr/>
      </dsp:nvSpPr>
      <dsp:spPr>
        <a:xfrm>
          <a:off x="1447987" y="156551"/>
          <a:ext cx="4930019" cy="4930019"/>
        </a:xfrm>
        <a:prstGeom prst="circularArrow">
          <a:avLst>
            <a:gd name="adj1" fmla="val 5202"/>
            <a:gd name="adj2" fmla="val 336015"/>
            <a:gd name="adj3" fmla="val 12815871"/>
            <a:gd name="adj4" fmla="val 9984539"/>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D6FD7-3C5F-402D-BB2F-3FF155BF8704}">
      <dsp:nvSpPr>
        <dsp:cNvPr id="0" name=""/>
        <dsp:cNvSpPr/>
      </dsp:nvSpPr>
      <dsp:spPr>
        <a:xfrm>
          <a:off x="1864126" y="605390"/>
          <a:ext cx="1315067"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kern="1200" noProof="0" dirty="0" smtClean="0">
              <a:solidFill>
                <a:sysClr val="windowText" lastClr="000000"/>
              </a:solidFill>
              <a:latin typeface="Segoe UI"/>
              <a:ea typeface="+mn-ea"/>
              <a:cs typeface="+mn-cs"/>
            </a:rPr>
            <a:t>High competition</a:t>
          </a:r>
          <a:endParaRPr lang="de-DE" sz="1600" kern="1200" noProof="0" dirty="0">
            <a:solidFill>
              <a:sysClr val="windowText" lastClr="000000"/>
            </a:solidFill>
            <a:latin typeface="Segoe UI"/>
            <a:ea typeface="+mn-ea"/>
            <a:cs typeface="+mn-cs"/>
          </a:endParaRPr>
        </a:p>
      </dsp:txBody>
      <dsp:txXfrm>
        <a:off x="1864126" y="605390"/>
        <a:ext cx="1315067" cy="627708"/>
      </dsp:txXfrm>
    </dsp:sp>
    <dsp:sp modelId="{C62A3DC9-A072-430C-AA1D-844EE3330F61}">
      <dsp:nvSpPr>
        <dsp:cNvPr id="0" name=""/>
        <dsp:cNvSpPr/>
      </dsp:nvSpPr>
      <dsp:spPr>
        <a:xfrm>
          <a:off x="1497611" y="117285"/>
          <a:ext cx="4930019" cy="4930019"/>
        </a:xfrm>
        <a:prstGeom prst="circularArrow">
          <a:avLst>
            <a:gd name="adj1" fmla="val 5202"/>
            <a:gd name="adj2" fmla="val 336015"/>
            <a:gd name="adj3" fmla="val 16661158"/>
            <a:gd name="adj4" fmla="val 14851994"/>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smtClean="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168752" y="852585"/>
        <a:ext cx="212139" cy="23145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94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6345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4136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7627C9-6754-412D-8C4C-762D023E30DD}" type="datetime1">
              <a:rPr lang="en-US" smtClean="0">
                <a:solidFill>
                  <a:prstClr val="black"/>
                </a:solidFill>
              </a:rPr>
              <a:pPr/>
              <a:t>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629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149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062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84807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30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41704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4722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46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5021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10.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94" r:id="rId34"/>
    <p:sldLayoutId id="2147483795" r:id="rId35"/>
    <p:sldLayoutId id="2147483796"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hyperlink" Target="http://azure.microsoft.com/en-us/documentation/services/machine-learning" TargetMode="External"/><Relationship Id="rId2" Type="http://schemas.openxmlformats.org/officeDocument/2006/relationships/hyperlink" Target="http://azure.microsoft.com/en-us/services/machine-learning" TargetMode="External"/><Relationship Id="rId1" Type="http://schemas.openxmlformats.org/officeDocument/2006/relationships/slideLayout" Target="../slideLayouts/slideLayout36.xml"/><Relationship Id="rId5" Type="http://schemas.openxmlformats.org/officeDocument/2006/relationships/hyperlink" Target="http://azure.microsoft.com/en-us/pricing/details/machine-learning/" TargetMode="External"/><Relationship Id="rId4" Type="http://schemas.openxmlformats.org/officeDocument/2006/relationships/hyperlink" Target="http://azure.microsoft.com/en-us/documentation/articles/machine-learning-fa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hyperlink" Target="http://blogs.technet.com/b/machinelearning" TargetMode="External"/><Relationship Id="rId2" Type="http://schemas.openxmlformats.org/officeDocument/2006/relationships/hyperlink" Target="https://gallery.azureml.net/" TargetMode="External"/><Relationship Id="rId1" Type="http://schemas.openxmlformats.org/officeDocument/2006/relationships/slideLayout" Target="../slideLayouts/slideLayout36.xml"/><Relationship Id="rId4" Type="http://schemas.openxmlformats.org/officeDocument/2006/relationships/hyperlink" Target="http://www.revolutionanalytic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en.wikipedia.org/wiki/Paul_the_Octopus" TargetMode="Externa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Machine Learning</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a:t>Machine learning </a:t>
            </a:r>
            <a:r>
              <a:rPr lang="en-AU" dirty="0" smtClean="0"/>
              <a:t>challenges</a:t>
            </a:r>
            <a:endParaRPr lang="en-US" dirty="0"/>
          </a:p>
        </p:txBody>
      </p:sp>
      <p:graphicFrame>
        <p:nvGraphicFramePr>
          <p:cNvPr id="27" name="Diagram 24"/>
          <p:cNvGraphicFramePr/>
          <p:nvPr>
            <p:extLst/>
          </p:nvPr>
        </p:nvGraphicFramePr>
        <p:xfrm>
          <a:off x="-769820" y="1334676"/>
          <a:ext cx="7968221" cy="5312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Group 21"/>
          <p:cNvGrpSpPr/>
          <p:nvPr/>
        </p:nvGrpSpPr>
        <p:grpSpPr>
          <a:xfrm>
            <a:off x="2241147" y="2617081"/>
            <a:ext cx="1716310" cy="4067880"/>
            <a:chOff x="3201559" y="2116862"/>
            <a:chExt cx="1578561" cy="3741396"/>
          </a:xfrm>
        </p:grpSpPr>
        <p:pic>
          <p:nvPicPr>
            <p:cNvPr id="29"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1559" y="2750248"/>
              <a:ext cx="1578561" cy="3108010"/>
            </a:xfrm>
            <a:prstGeom prst="rect">
              <a:avLst/>
            </a:prstGeom>
          </p:spPr>
        </p:pic>
        <p:sp>
          <p:nvSpPr>
            <p:cNvPr id="30" name="TextBox 18"/>
            <p:cNvSpPr txBox="1"/>
            <p:nvPr/>
          </p:nvSpPr>
          <p:spPr>
            <a:xfrm rot="1623063">
              <a:off x="4380125" y="2389006"/>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sp>
          <p:nvSpPr>
            <p:cNvPr id="31" name="TextBox 19"/>
            <p:cNvSpPr txBox="1"/>
            <p:nvPr/>
          </p:nvSpPr>
          <p:spPr>
            <a:xfrm rot="281233">
              <a:off x="3863926" y="2116862"/>
              <a:ext cx="179225" cy="440721"/>
            </a:xfrm>
            <a:prstGeom prst="rect">
              <a:avLst/>
            </a:prstGeom>
            <a:noFill/>
          </p:spPr>
          <p:txBody>
            <a:bodyPr wrap="none" lIns="0" tIns="0" rIns="0" bIns="0" rtlCol="0">
              <a:spAutoFit/>
            </a:bodyPr>
            <a:lstStyle/>
            <a:p>
              <a:pPr defTabSz="896354">
                <a:lnSpc>
                  <a:spcPct val="90000"/>
                </a:lnSpc>
                <a:spcAft>
                  <a:spcPts val="576"/>
                </a:spcAft>
                <a:defRPr/>
              </a:pPr>
              <a:r>
                <a:rPr lang="en-US" sz="3459" b="1" kern="0" dirty="0">
                  <a:gradFill>
                    <a:gsLst>
                      <a:gs pos="2917">
                        <a:srgbClr val="008272"/>
                      </a:gs>
                      <a:gs pos="30000">
                        <a:srgbClr val="008272"/>
                      </a:gs>
                    </a:gsLst>
                    <a:lin ang="5400000" scaled="0"/>
                  </a:gradFill>
                </a:rPr>
                <a:t>?</a:t>
              </a:r>
            </a:p>
          </p:txBody>
        </p:sp>
        <p:sp>
          <p:nvSpPr>
            <p:cNvPr id="32" name="TextBox 20"/>
            <p:cNvSpPr txBox="1"/>
            <p:nvPr/>
          </p:nvSpPr>
          <p:spPr>
            <a:xfrm rot="20839128">
              <a:off x="3217230" y="2300405"/>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grpSp>
      <p:sp>
        <p:nvSpPr>
          <p:cNvPr id="34" name="TextBox 25"/>
          <p:cNvSpPr txBox="1"/>
          <p:nvPr/>
        </p:nvSpPr>
        <p:spPr>
          <a:xfrm>
            <a:off x="3092762" y="5947967"/>
            <a:ext cx="1017412" cy="650748"/>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057" b="1" kern="0" dirty="0">
                <a:solidFill>
                  <a:prstClr val="black"/>
                </a:solidFill>
              </a:rPr>
              <a:t>DATA</a:t>
            </a:r>
          </a:p>
          <a:p>
            <a:pPr defTabSz="896354">
              <a:lnSpc>
                <a:spcPct val="90000"/>
              </a:lnSpc>
              <a:spcAft>
                <a:spcPts val="576"/>
              </a:spcAft>
              <a:defRPr/>
            </a:pPr>
            <a:r>
              <a:rPr lang="en-US" sz="1057" b="1" kern="0" dirty="0">
                <a:solidFill>
                  <a:prstClr val="black"/>
                </a:solidFill>
              </a:rPr>
              <a:t>SCIENTIST</a:t>
            </a:r>
          </a:p>
        </p:txBody>
      </p:sp>
      <p:sp>
        <p:nvSpPr>
          <p:cNvPr id="35" name="Pentagon 1"/>
          <p:cNvSpPr/>
          <p:nvPr/>
        </p:nvSpPr>
        <p:spPr bwMode="auto">
          <a:xfrm>
            <a:off x="6237185" y="1664188"/>
            <a:ext cx="2532354" cy="1142444"/>
          </a:xfrm>
          <a:prstGeom prst="homePlat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Expensive</a:t>
            </a:r>
          </a:p>
        </p:txBody>
      </p:sp>
      <p:sp>
        <p:nvSpPr>
          <p:cNvPr id="36" name="Pentagon 14"/>
          <p:cNvSpPr/>
          <p:nvPr/>
        </p:nvSpPr>
        <p:spPr bwMode="auto">
          <a:xfrm>
            <a:off x="6237185" y="2800906"/>
            <a:ext cx="2532354" cy="1142444"/>
          </a:xfrm>
          <a:prstGeom prst="homePlate">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Isolated data</a:t>
            </a:r>
          </a:p>
        </p:txBody>
      </p:sp>
      <p:sp>
        <p:nvSpPr>
          <p:cNvPr id="37" name="Pentagon 16"/>
          <p:cNvSpPr/>
          <p:nvPr/>
        </p:nvSpPr>
        <p:spPr bwMode="auto">
          <a:xfrm>
            <a:off x="6237185" y="3936259"/>
            <a:ext cx="2532354" cy="1142444"/>
          </a:xfrm>
          <a:prstGeom prst="homePlate">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en-US" sz="2691" kern="0" dirty="0">
                <a:solidFill>
                  <a:srgbClr val="FFFFFF"/>
                </a:solidFill>
                <a:latin typeface="Segoe UI Light"/>
                <a:ea typeface="Segoe UI" pitchFamily="34" charset="0"/>
                <a:cs typeface="Segoe UI" pitchFamily="34" charset="0"/>
              </a:rPr>
              <a:t>Tool chaos</a:t>
            </a:r>
          </a:p>
        </p:txBody>
      </p:sp>
      <p:sp>
        <p:nvSpPr>
          <p:cNvPr id="38" name="Pentagon 17"/>
          <p:cNvSpPr/>
          <p:nvPr/>
        </p:nvSpPr>
        <p:spPr bwMode="auto">
          <a:xfrm>
            <a:off x="6237185" y="5076798"/>
            <a:ext cx="2532354" cy="1142444"/>
          </a:xfrm>
          <a:prstGeom prst="homePlate">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err="1">
                <a:solidFill>
                  <a:prstClr val="white"/>
                </a:solidFill>
                <a:latin typeface="Segoe UI"/>
              </a:rPr>
              <a:t>Complexity</a:t>
            </a:r>
            <a:endParaRPr lang="de-DE" sz="2691" kern="0" dirty="0">
              <a:solidFill>
                <a:srgbClr val="FFFFFF"/>
              </a:solidFill>
              <a:latin typeface="Segoe UI Light"/>
              <a:ea typeface="Segoe UI" pitchFamily="34" charset="0"/>
              <a:cs typeface="Segoe UI" pitchFamily="34" charset="0"/>
            </a:endParaRPr>
          </a:p>
        </p:txBody>
      </p:sp>
      <p:sp>
        <p:nvSpPr>
          <p:cNvPr id="39" name="Rectangle 22"/>
          <p:cNvSpPr/>
          <p:nvPr/>
        </p:nvSpPr>
        <p:spPr bwMode="auto">
          <a:xfrm>
            <a:off x="8854507" y="4197995"/>
            <a:ext cx="2930695" cy="1757606"/>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err="1">
                <a:solidFill>
                  <a:srgbClr val="44546A"/>
                </a:solidFill>
                <a:latin typeface="Segoe UI"/>
              </a:rPr>
              <a:t>Consequences</a:t>
            </a:r>
            <a:endParaRPr lang="de-DE" sz="3075" kern="0" dirty="0">
              <a:solidFill>
                <a:srgbClr val="44546A"/>
              </a:solidFill>
              <a:latin typeface="Segoe UI"/>
            </a:endParaRP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Lost </a:t>
            </a:r>
            <a:r>
              <a:rPr lang="de-DE" sz="1568" kern="0" dirty="0" err="1">
                <a:solidFill>
                  <a:srgbClr val="44546A"/>
                </a:solidFill>
                <a:latin typeface="Segoe UI"/>
              </a:rPr>
              <a:t>o</a:t>
            </a:r>
            <a:r>
              <a:rPr lang="de-DE" sz="1568" kern="0" dirty="0">
                <a:solidFill>
                  <a:srgbClr val="44546A"/>
                </a:solidFill>
                <a:latin typeface="Segoe UI"/>
              </a:rPr>
              <a:t>pportunities</a:t>
            </a: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Expensive operative mistakes</a:t>
            </a:r>
          </a:p>
        </p:txBody>
      </p:sp>
      <p:sp>
        <p:nvSpPr>
          <p:cNvPr id="40" name="TextBox 23"/>
          <p:cNvSpPr txBox="1"/>
          <p:nvPr/>
        </p:nvSpPr>
        <p:spPr>
          <a:xfrm>
            <a:off x="11556907" y="4197995"/>
            <a:ext cx="228296" cy="1757606"/>
          </a:xfrm>
          <a:prstGeom prst="rect">
            <a:avLst/>
          </a:prstGeom>
          <a:solidFill>
            <a:srgbClr val="44546A"/>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
        <p:nvSpPr>
          <p:cNvPr id="41" name="Rectangle 27"/>
          <p:cNvSpPr/>
          <p:nvPr/>
        </p:nvSpPr>
        <p:spPr bwMode="auto">
          <a:xfrm>
            <a:off x="8854506" y="1810503"/>
            <a:ext cx="2930695" cy="1989319"/>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a:solidFill>
                  <a:srgbClr val="442359"/>
                </a:solidFill>
                <a:latin typeface="Segoe UI"/>
              </a:rPr>
              <a:t>Traditional  approach</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rPr>
              <a:t>Guessing</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Rules of thumb</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Trial and error</a:t>
            </a:r>
          </a:p>
        </p:txBody>
      </p:sp>
      <p:sp>
        <p:nvSpPr>
          <p:cNvPr id="42" name="TextBox 28"/>
          <p:cNvSpPr txBox="1"/>
          <p:nvPr/>
        </p:nvSpPr>
        <p:spPr>
          <a:xfrm>
            <a:off x="11556906" y="1810503"/>
            <a:ext cx="228296" cy="1989318"/>
          </a:xfrm>
          <a:prstGeom prst="rect">
            <a:avLst/>
          </a:prstGeom>
          <a:solidFill>
            <a:srgbClr val="A5A5A5"/>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49571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300" fill="hold"/>
                                        <p:tgtEl>
                                          <p:spTgt spid="42"/>
                                        </p:tgtEl>
                                        <p:attrNameLst>
                                          <p:attrName>ppt_x</p:attrName>
                                        </p:attrNameLst>
                                      </p:cBhvr>
                                      <p:tavLst>
                                        <p:tav tm="0">
                                          <p:val>
                                            <p:strVal val="1+#ppt_w/2"/>
                                          </p:val>
                                        </p:tav>
                                        <p:tav tm="100000">
                                          <p:val>
                                            <p:strVal val="#ppt_x"/>
                                          </p:val>
                                        </p:tav>
                                      </p:tavLst>
                                    </p:anim>
                                    <p:anim calcmode="lin" valueType="num">
                                      <p:cBhvr additive="base">
                                        <p:cTn id="12" dur="3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3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8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300" fill="hold"/>
                                        <p:tgtEl>
                                          <p:spTgt spid="40"/>
                                        </p:tgtEl>
                                        <p:attrNameLst>
                                          <p:attrName>ppt_x</p:attrName>
                                        </p:attrNameLst>
                                      </p:cBhvr>
                                      <p:tavLst>
                                        <p:tav tm="0">
                                          <p:val>
                                            <p:strVal val="1+#ppt_w/2"/>
                                          </p:val>
                                        </p:tav>
                                        <p:tav tm="100000">
                                          <p:val>
                                            <p:strVal val="#ppt_x"/>
                                          </p:val>
                                        </p:tav>
                                      </p:tavLst>
                                    </p:anim>
                                    <p:anim calcmode="lin" valueType="num">
                                      <p:cBhvr additive="base">
                                        <p:cTn id="20" dur="3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solidFill>
                  <a:schemeClr val="bg1"/>
                </a:solidFill>
              </a:rPr>
              <a:t>Introducing </a:t>
            </a:r>
            <a:br>
              <a:rPr lang="en-AU" dirty="0" smtClean="0">
                <a:solidFill>
                  <a:schemeClr val="bg1"/>
                </a:solidFill>
              </a:rPr>
            </a:br>
            <a:r>
              <a:rPr lang="en-AU" dirty="0" smtClean="0">
                <a:solidFill>
                  <a:schemeClr val="bg1"/>
                </a:solidFill>
              </a:rPr>
              <a:t>Azure Machine Learning</a:t>
            </a:r>
            <a:endParaRPr lang="en-AU" dirty="0">
              <a:solidFill>
                <a:schemeClr val="bg1"/>
              </a:solidFill>
            </a:endParaRPr>
          </a:p>
        </p:txBody>
      </p:sp>
    </p:spTree>
    <p:extLst>
      <p:ext uri="{BB962C8B-B14F-4D97-AF65-F5344CB8AC3E}">
        <p14:creationId xmlns:p14="http://schemas.microsoft.com/office/powerpoint/2010/main" val="8336948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0"/>
          </p:nvPr>
        </p:nvSpPr>
        <p:spPr>
          <a:xfrm>
            <a:off x="269239" y="1448437"/>
            <a:ext cx="11653523" cy="5013200"/>
          </a:xfrm>
        </p:spPr>
        <p:txBody>
          <a:bodyPr/>
          <a:lstStyle/>
          <a:p>
            <a:endParaRPr lang="en-AU" sz="3200" dirty="0" smtClean="0">
              <a:solidFill>
                <a:schemeClr val="bg1"/>
              </a:solidFill>
            </a:endParaRPr>
          </a:p>
          <a:p>
            <a:r>
              <a:rPr lang="en-AU" sz="3200" dirty="0" smtClean="0">
                <a:solidFill>
                  <a:schemeClr val="bg1"/>
                </a:solidFill>
              </a:rPr>
              <a:t>Enables powerful </a:t>
            </a:r>
            <a:r>
              <a:rPr lang="en-AU" sz="3200" dirty="0">
                <a:solidFill>
                  <a:schemeClr val="bg1"/>
                </a:solidFill>
              </a:rPr>
              <a:t>cloud-based predictive analytics</a:t>
            </a:r>
          </a:p>
          <a:p>
            <a:r>
              <a:rPr lang="en-US" sz="3200" dirty="0" smtClean="0">
                <a:solidFill>
                  <a:schemeClr val="bg1"/>
                </a:solidFill>
              </a:rPr>
              <a:t>Professionals can easily </a:t>
            </a:r>
            <a:r>
              <a:rPr lang="en-US" sz="3200" dirty="0">
                <a:solidFill>
                  <a:schemeClr val="bg1"/>
                </a:solidFill>
              </a:rPr>
              <a:t>build, deploy and share advanced analytics </a:t>
            </a:r>
            <a:r>
              <a:rPr lang="en-US" sz="3200" dirty="0" smtClean="0">
                <a:solidFill>
                  <a:schemeClr val="bg1"/>
                </a:solidFill>
              </a:rPr>
              <a:t>solutions</a:t>
            </a:r>
          </a:p>
          <a:p>
            <a:pPr marL="342900" lvl="1" indent="-342900">
              <a:buFont typeface="Arial" panose="020B0604020202020204" pitchFamily="34" charset="0"/>
              <a:buChar char="•"/>
            </a:pPr>
            <a:r>
              <a:rPr lang="en-US" sz="2400" dirty="0" smtClean="0"/>
              <a:t>Browser based, Rapid Deployment</a:t>
            </a:r>
            <a:endParaRPr lang="en-US" sz="2400" dirty="0"/>
          </a:p>
          <a:p>
            <a:pPr marL="342900" lvl="1" indent="-342900">
              <a:buFont typeface="Arial" panose="020B0604020202020204" pitchFamily="34" charset="0"/>
              <a:buChar char="•"/>
            </a:pPr>
            <a:endParaRPr lang="en-US" sz="2400" dirty="0" smtClean="0"/>
          </a:p>
          <a:p>
            <a:pPr marL="342900" lvl="1" indent="-342900">
              <a:buFont typeface="Arial" panose="020B0604020202020204" pitchFamily="34" charset="0"/>
              <a:buChar char="•"/>
            </a:pPr>
            <a:r>
              <a:rPr lang="en-US" sz="2400" dirty="0" smtClean="0"/>
              <a:t>Connects </a:t>
            </a:r>
            <a:r>
              <a:rPr lang="en-US" sz="2400" dirty="0"/>
              <a:t>seamlessly with other Azure data-related services, including:</a:t>
            </a:r>
          </a:p>
          <a:p>
            <a:pPr marL="851203" lvl="4" indent="-178967">
              <a:buFont typeface="Arial" panose="020B0604020202020204" pitchFamily="34" charset="0"/>
              <a:buChar char="•"/>
            </a:pPr>
            <a:r>
              <a:rPr lang="en-US" dirty="0" smtClean="0"/>
              <a:t>Azure HDInsight (Big Data)</a:t>
            </a:r>
            <a:endParaRPr lang="en-US" dirty="0"/>
          </a:p>
          <a:p>
            <a:pPr marL="851203" lvl="4" indent="-178967">
              <a:buFont typeface="Arial" panose="020B0604020202020204" pitchFamily="34" charset="0"/>
              <a:buChar char="•"/>
            </a:pPr>
            <a:r>
              <a:rPr lang="en-US" dirty="0" smtClean="0"/>
              <a:t>Azure SQL </a:t>
            </a:r>
            <a:r>
              <a:rPr lang="en-US" dirty="0"/>
              <a:t>Database, and</a:t>
            </a:r>
          </a:p>
          <a:p>
            <a:pPr marL="851203" lvl="4" indent="-178967">
              <a:buFont typeface="Arial" panose="020B0604020202020204" pitchFamily="34" charset="0"/>
              <a:buChar char="•"/>
            </a:pPr>
            <a:r>
              <a:rPr lang="en-US" dirty="0"/>
              <a:t>Virtual Machines</a:t>
            </a:r>
          </a:p>
          <a:p>
            <a:endParaRPr lang="en-US" dirty="0">
              <a:solidFill>
                <a:schemeClr val="bg1"/>
              </a:solidFill>
            </a:endParaRPr>
          </a:p>
        </p:txBody>
      </p:sp>
      <p:sp>
        <p:nvSpPr>
          <p:cNvPr id="4" name="TextBox 3"/>
          <p:cNvSpPr txBox="1"/>
          <p:nvPr/>
        </p:nvSpPr>
        <p:spPr>
          <a:xfrm>
            <a:off x="141007" y="405074"/>
            <a:ext cx="1488092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solidFill>
                  <a:schemeClr val="bg1"/>
                </a:solidFill>
                <a:latin typeface="+mj-lt"/>
              </a:rPr>
              <a:t>Azure Machine Learning</a:t>
            </a:r>
          </a:p>
        </p:txBody>
      </p:sp>
    </p:spTree>
    <p:extLst>
      <p:ext uri="{BB962C8B-B14F-4D97-AF65-F5344CB8AC3E}">
        <p14:creationId xmlns:p14="http://schemas.microsoft.com/office/powerpoint/2010/main" val="1554813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Azure Machine Learning</a:t>
            </a:r>
            <a:br>
              <a:rPr lang="en-AU" dirty="0" smtClean="0"/>
            </a:br>
            <a:r>
              <a:rPr lang="en-AU" sz="3921" dirty="0">
                <a:solidFill>
                  <a:schemeClr val="accent4"/>
                </a:solidFill>
              </a:rPr>
              <a:t>How it works</a:t>
            </a:r>
            <a:endParaRPr lang="en-US" sz="3921" dirty="0">
              <a:solidFill>
                <a:schemeClr val="accent4"/>
              </a:solidFill>
            </a:endParaRPr>
          </a:p>
        </p:txBody>
      </p:sp>
      <p:sp>
        <p:nvSpPr>
          <p:cNvPr id="5" name="Rectangle 4"/>
          <p:cNvSpPr/>
          <p:nvPr/>
        </p:nvSpPr>
        <p:spPr bwMode="auto">
          <a:xfrm>
            <a:off x="1749977" y="2793668"/>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Portal</a:t>
            </a:r>
            <a:endParaRPr lang="en-US" sz="1765" dirty="0">
              <a:solidFill>
                <a:prstClr val="white"/>
              </a:solidFill>
            </a:endParaRPr>
          </a:p>
        </p:txBody>
      </p:sp>
      <p:sp>
        <p:nvSpPr>
          <p:cNvPr id="6" name="Rectangle 5"/>
          <p:cNvSpPr/>
          <p:nvPr/>
        </p:nvSpPr>
        <p:spPr bwMode="auto">
          <a:xfrm>
            <a:off x="1749977" y="3728933"/>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Studio </a:t>
            </a:r>
            <a:endParaRPr lang="en-US" sz="1765" dirty="0">
              <a:solidFill>
                <a:prstClr val="white"/>
              </a:solidFill>
            </a:endParaRPr>
          </a:p>
        </p:txBody>
      </p:sp>
      <p:sp>
        <p:nvSpPr>
          <p:cNvPr id="7" name="Rectangle 6"/>
          <p:cNvSpPr/>
          <p:nvPr/>
        </p:nvSpPr>
        <p:spPr bwMode="auto">
          <a:xfrm>
            <a:off x="1749977" y="4678814"/>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API service</a:t>
            </a:r>
            <a:endParaRPr lang="en-US" sz="1765" dirty="0">
              <a:solidFill>
                <a:prstClr val="white"/>
              </a:solidFill>
            </a:endParaRPr>
          </a:p>
        </p:txBody>
      </p:sp>
      <p:sp>
        <p:nvSpPr>
          <p:cNvPr id="8" name="Rectangle 7"/>
          <p:cNvSpPr/>
          <p:nvPr/>
        </p:nvSpPr>
        <p:spPr bwMode="auto">
          <a:xfrm>
            <a:off x="5954815" y="2793668"/>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Ops team</a:t>
            </a:r>
          </a:p>
        </p:txBody>
      </p:sp>
      <p:sp>
        <p:nvSpPr>
          <p:cNvPr id="9" name="Rectangle 8"/>
          <p:cNvSpPr/>
          <p:nvPr/>
        </p:nvSpPr>
        <p:spPr bwMode="auto">
          <a:xfrm>
            <a:off x="5954815" y="3728933"/>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Data professionals &amp; Data scientists</a:t>
            </a:r>
          </a:p>
        </p:txBody>
      </p:sp>
      <p:sp>
        <p:nvSpPr>
          <p:cNvPr id="10" name="Rectangle 9"/>
          <p:cNvSpPr/>
          <p:nvPr/>
        </p:nvSpPr>
        <p:spPr bwMode="auto">
          <a:xfrm>
            <a:off x="5954814" y="4678814"/>
            <a:ext cx="4535164"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Software developers</a:t>
            </a:r>
          </a:p>
        </p:txBody>
      </p:sp>
      <p:sp>
        <p:nvSpPr>
          <p:cNvPr id="11" name="Plus 10"/>
          <p:cNvSpPr/>
          <p:nvPr/>
        </p:nvSpPr>
        <p:spPr bwMode="auto">
          <a:xfrm>
            <a:off x="5017429" y="3728933"/>
            <a:ext cx="655882" cy="655882"/>
          </a:xfrm>
          <a:prstGeom prst="mathPlus">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pPr>
            <a:endParaRPr lang="en-US" sz="2059" dirty="0">
              <a:solidFill>
                <a:prstClr val="white"/>
              </a:solidFill>
              <a:latin typeface="Calibri Light" panose="020F0302020204030204"/>
              <a:ea typeface="Segoe UI" pitchFamily="34" charset="0"/>
              <a:cs typeface="Segoe UI" pitchFamily="34" charset="0"/>
            </a:endParaRPr>
          </a:p>
        </p:txBody>
      </p:sp>
    </p:spTree>
    <p:extLst>
      <p:ext uri="{BB962C8B-B14F-4D97-AF65-F5344CB8AC3E}">
        <p14:creationId xmlns:p14="http://schemas.microsoft.com/office/powerpoint/2010/main" val="41169689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Demo: Provisioning </a:t>
            </a:r>
            <a:r>
              <a:rPr lang="en-US" dirty="0">
                <a:solidFill>
                  <a:schemeClr val="bg1"/>
                </a:solidFill>
              </a:rPr>
              <a:t>an Azure Machine Learning workspace</a:t>
            </a:r>
          </a:p>
        </p:txBody>
      </p:sp>
    </p:spTree>
    <p:extLst>
      <p:ext uri="{BB962C8B-B14F-4D97-AF65-F5344CB8AC3E}">
        <p14:creationId xmlns:p14="http://schemas.microsoft.com/office/powerpoint/2010/main" val="38877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US" dirty="0" smtClean="0">
                <a:solidFill>
                  <a:schemeClr val="bg1"/>
                </a:solidFill>
              </a:rPr>
              <a:t>ML Process flow</a:t>
            </a:r>
            <a:endParaRPr lang="en-US" dirty="0">
              <a:solidFill>
                <a:schemeClr val="bg1"/>
              </a:solidFill>
            </a:endParaRPr>
          </a:p>
        </p:txBody>
      </p:sp>
    </p:spTree>
    <p:extLst>
      <p:ext uri="{BB962C8B-B14F-4D97-AF65-F5344CB8AC3E}">
        <p14:creationId xmlns:p14="http://schemas.microsoft.com/office/powerpoint/2010/main" val="21209495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Machine learning flow</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bwMode="auto">
          <a:xfrm>
            <a:off x="5125634" y="2087743"/>
            <a:ext cx="352962" cy="56474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35162290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0"/>
          </p:nvPr>
        </p:nvSpPr>
        <p:spPr>
          <a:xfrm>
            <a:off x="1931044" y="1664188"/>
            <a:ext cx="9991717" cy="1267251"/>
          </a:xfrm>
        </p:spPr>
        <p:txBody>
          <a:bodyPr/>
          <a:lstStyle/>
          <a:p>
            <a:r>
              <a:rPr lang="en-AU" dirty="0" smtClean="0"/>
              <a:t>It is important to start a machine learning project with a clearly defined objective</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707286" y="172128"/>
              <a:ext cx="1008112"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Define Objective</a:t>
              </a:r>
              <a:endParaRPr lang="en-US" sz="1372" b="1" dirty="0"/>
            </a:p>
          </p:txBody>
        </p:sp>
      </p:grpSp>
      <p:sp>
        <p:nvSpPr>
          <p:cNvPr id="7" name="Rectangular Callout 6"/>
          <p:cNvSpPr/>
          <p:nvPr/>
        </p:nvSpPr>
        <p:spPr>
          <a:xfrm>
            <a:off x="2062336" y="3300473"/>
            <a:ext cx="4035551"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en-US" sz="2800" dirty="0">
                <a:solidFill>
                  <a:prstClr val="black"/>
                </a:solidFill>
              </a:rPr>
              <a:t>I need to predict customer profitability…</a:t>
            </a:r>
          </a:p>
        </p:txBody>
      </p:sp>
      <p:sp>
        <p:nvSpPr>
          <p:cNvPr id="8" name="TextBox 7"/>
          <p:cNvSpPr txBox="1"/>
          <p:nvPr/>
        </p:nvSpPr>
        <p:spPr>
          <a:xfrm>
            <a:off x="6378370" y="3146631"/>
            <a:ext cx="5445514" cy="2721572"/>
          </a:xfrm>
          <a:prstGeom prst="rect">
            <a:avLst/>
          </a:prstGeom>
          <a:noFill/>
        </p:spPr>
        <p:txBody>
          <a:bodyPr wrap="square" lIns="179285" tIns="143428" rIns="179285" bIns="143428" rtlCol="0">
            <a:spAutoFit/>
          </a:bodyPr>
          <a:lstStyle/>
          <a:p>
            <a:pPr>
              <a:lnSpc>
                <a:spcPct val="90000"/>
              </a:lnSpc>
              <a:spcAft>
                <a:spcPts val="588"/>
              </a:spcAft>
            </a:pPr>
            <a:r>
              <a:rPr lang="en-AU" sz="2745" dirty="0">
                <a:solidFill>
                  <a:schemeClr val="bg1"/>
                </a:solidFill>
                <a:latin typeface="+mj-lt"/>
              </a:rPr>
              <a:t>…to deliver targeted display advertising on the company </a:t>
            </a:r>
            <a:r>
              <a:rPr lang="en-AU" sz="2745" dirty="0" err="1">
                <a:solidFill>
                  <a:schemeClr val="bg1"/>
                </a:solidFill>
                <a:latin typeface="+mj-lt"/>
              </a:rPr>
              <a:t>eCommerce</a:t>
            </a:r>
            <a:r>
              <a:rPr lang="en-AU" sz="2745" dirty="0">
                <a:solidFill>
                  <a:schemeClr val="bg1"/>
                </a:solidFill>
                <a:latin typeface="+mj-lt"/>
              </a:rPr>
              <a:t> web site, to:</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Present relevant product suggestions</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Increase sales and profitability</a:t>
            </a:r>
            <a:endParaRPr lang="en-US" sz="2745" dirty="0" err="1">
              <a:solidFill>
                <a:schemeClr val="bg1"/>
              </a:solidFill>
              <a:latin typeface="+mj-lt"/>
            </a:endParaRPr>
          </a:p>
        </p:txBody>
      </p:sp>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smtClean="0"/>
              <a:t>Machine learning flow</a:t>
            </a:r>
            <a:endParaRPr lang="en-AU"/>
          </a:p>
        </p:txBody>
      </p:sp>
    </p:spTree>
    <p:extLst>
      <p:ext uri="{BB962C8B-B14F-4D97-AF65-F5344CB8AC3E}">
        <p14:creationId xmlns:p14="http://schemas.microsoft.com/office/powerpoint/2010/main" val="127885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0"/>
          </p:nvPr>
        </p:nvSpPr>
        <p:spPr>
          <a:xfrm>
            <a:off x="1931044" y="1664188"/>
            <a:ext cx="9991717" cy="4254342"/>
          </a:xfrm>
        </p:spPr>
        <p:txBody>
          <a:bodyPr/>
          <a:lstStyle/>
          <a:p>
            <a:r>
              <a:rPr lang="en-AU" dirty="0" err="1" smtClean="0"/>
              <a:t>Collecd</a:t>
            </a:r>
            <a:r>
              <a:rPr lang="en-AU" dirty="0" smtClean="0"/>
              <a:t> </a:t>
            </a:r>
            <a:r>
              <a:rPr lang="en-AU" dirty="0" smtClean="0"/>
              <a:t>complete data is critical</a:t>
            </a:r>
          </a:p>
          <a:p>
            <a:pPr lvl="1"/>
            <a:r>
              <a:rPr lang="en-AU" sz="2400" dirty="0" smtClean="0"/>
              <a:t>Garbage </a:t>
            </a:r>
            <a:r>
              <a:rPr lang="en-AU" sz="2400" dirty="0"/>
              <a:t>i</a:t>
            </a:r>
            <a:r>
              <a:rPr lang="en-AU" sz="2400" dirty="0" smtClean="0"/>
              <a:t>n </a:t>
            </a:r>
            <a:r>
              <a:rPr lang="en-AU" sz="2400" dirty="0" smtClean="0">
                <a:cs typeface="Courier New" panose="02070309020205020404" pitchFamily="49" charset="0"/>
              </a:rPr>
              <a:t>► </a:t>
            </a:r>
            <a:r>
              <a:rPr lang="en-AU" sz="2400" dirty="0" smtClean="0"/>
              <a:t>Garbage out </a:t>
            </a:r>
            <a:r>
              <a:rPr lang="en-AU" sz="2400" dirty="0" smtClean="0">
                <a:sym typeface="Wingdings" panose="05000000000000000000" pitchFamily="2" charset="2"/>
              </a:rPr>
              <a:t></a:t>
            </a:r>
            <a:endParaRPr lang="en-AU" sz="2400" dirty="0" smtClean="0"/>
          </a:p>
          <a:p>
            <a:r>
              <a:rPr lang="en-AU" sz="4400" dirty="0" smtClean="0"/>
              <a:t>Datasets can be sourced from:</a:t>
            </a:r>
          </a:p>
          <a:p>
            <a:pPr marL="342900" lvl="1" indent="-342900">
              <a:buFont typeface="Arial" panose="020B0604020202020204" pitchFamily="34" charset="0"/>
              <a:buChar char="•"/>
            </a:pPr>
            <a:r>
              <a:rPr lang="en-AU" sz="2400" dirty="0" smtClean="0"/>
              <a:t>Internal sources, i.e. operational systems, data warehouse, etc.</a:t>
            </a:r>
          </a:p>
          <a:p>
            <a:pPr marL="342900" lvl="1" indent="-342900">
              <a:buFont typeface="Arial" panose="020B0604020202020204" pitchFamily="34" charset="0"/>
              <a:buChar char="•"/>
            </a:pPr>
            <a:r>
              <a:rPr lang="en-AU" sz="2400" dirty="0" smtClean="0"/>
              <a:t>External sources</a:t>
            </a:r>
          </a:p>
          <a:p>
            <a:pPr marL="342900" lvl="1" indent="-342900">
              <a:buFont typeface="Arial" panose="020B0604020202020204" pitchFamily="34" charset="0"/>
              <a:buChar char="•"/>
            </a:pPr>
            <a:r>
              <a:rPr lang="en-AU" sz="2400" dirty="0" smtClean="0"/>
              <a:t>Different formats, i.e. relational, multidimensional, text, map-reduce</a:t>
            </a:r>
          </a:p>
          <a:p>
            <a:r>
              <a:rPr lang="en-AU" dirty="0" smtClean="0"/>
              <a:t>Combining datasets can enrich data</a:t>
            </a:r>
          </a:p>
          <a:p>
            <a:pPr lvl="1"/>
            <a:r>
              <a:rPr lang="en-AU" dirty="0" smtClean="0"/>
              <a:t>E.g., integrate internal data to external data like weather, or market intelligence data</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Collect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smtClean="0"/>
              <a:t>Machine learning flow</a:t>
            </a:r>
            <a:endParaRPr lang="en-AU"/>
          </a:p>
        </p:txBody>
      </p:sp>
    </p:spTree>
    <p:extLst>
      <p:ext uri="{BB962C8B-B14F-4D97-AF65-F5344CB8AC3E}">
        <p14:creationId xmlns:p14="http://schemas.microsoft.com/office/powerpoint/2010/main" val="28755897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0"/>
          </p:nvPr>
        </p:nvSpPr>
        <p:spPr>
          <a:xfrm>
            <a:off x="1931044" y="1664188"/>
            <a:ext cx="9991717" cy="4737103"/>
          </a:xfrm>
        </p:spPr>
        <p:txBody>
          <a:bodyPr/>
          <a:lstStyle/>
          <a:p>
            <a:r>
              <a:rPr lang="en-US" dirty="0" err="1" smtClean="0"/>
              <a:t>repare</a:t>
            </a:r>
            <a:r>
              <a:rPr lang="en-US" dirty="0" smtClean="0"/>
              <a:t> </a:t>
            </a:r>
            <a:r>
              <a:rPr lang="en-US" dirty="0"/>
              <a:t>data for </a:t>
            </a:r>
            <a:r>
              <a:rPr lang="en-US" dirty="0" smtClean="0"/>
              <a:t>machine learning</a:t>
            </a:r>
            <a:endParaRPr lang="en-US" dirty="0"/>
          </a:p>
          <a:p>
            <a:pPr marL="342900" lvl="1" indent="-342900">
              <a:buFont typeface="Arial" panose="020B0604020202020204" pitchFamily="34" charset="0"/>
              <a:buChar char="•"/>
            </a:pPr>
            <a:r>
              <a:rPr lang="en-US" sz="2400" dirty="0" smtClean="0"/>
              <a:t>Transform to cleanse, reduce or reformat</a:t>
            </a:r>
            <a:endParaRPr lang="en-US" sz="2400" dirty="0"/>
          </a:p>
          <a:p>
            <a:pPr marL="342900" lvl="1" indent="-342900">
              <a:buFont typeface="Arial" panose="020B0604020202020204" pitchFamily="34" charset="0"/>
              <a:buChar char="•"/>
            </a:pPr>
            <a:r>
              <a:rPr lang="en-US" sz="2400" dirty="0" smtClean="0"/>
              <a:t>Isolate </a:t>
            </a:r>
            <a:r>
              <a:rPr lang="en-US" sz="2400" dirty="0"/>
              <a:t>and </a:t>
            </a:r>
            <a:r>
              <a:rPr lang="en-US" sz="2400" dirty="0" smtClean="0"/>
              <a:t>flag </a:t>
            </a:r>
            <a:r>
              <a:rPr lang="en-US" sz="2400" dirty="0"/>
              <a:t>abnormal data</a:t>
            </a:r>
          </a:p>
          <a:p>
            <a:pPr marL="342900" lvl="1" indent="-342900">
              <a:buFont typeface="Arial" panose="020B0604020202020204" pitchFamily="34" charset="0"/>
              <a:buChar char="•"/>
            </a:pPr>
            <a:r>
              <a:rPr lang="en-US" sz="2400" dirty="0"/>
              <a:t>Appropriately </a:t>
            </a:r>
            <a:r>
              <a:rPr lang="en-US" sz="2400" dirty="0" smtClean="0"/>
              <a:t>substitute </a:t>
            </a:r>
            <a:r>
              <a:rPr lang="en-US" sz="2400" dirty="0"/>
              <a:t>missing values</a:t>
            </a:r>
          </a:p>
          <a:p>
            <a:pPr marL="342900" lvl="1" indent="-342900">
              <a:buFont typeface="Arial" panose="020B0604020202020204" pitchFamily="34" charset="0"/>
              <a:buChar char="•"/>
            </a:pPr>
            <a:r>
              <a:rPr lang="en-US" sz="2400" dirty="0" smtClean="0"/>
              <a:t>Categorize continuous </a:t>
            </a:r>
            <a:r>
              <a:rPr lang="en-US" sz="2400" dirty="0"/>
              <a:t>values into ranges</a:t>
            </a:r>
          </a:p>
          <a:p>
            <a:pPr marL="342900" lvl="1" indent="-342900">
              <a:buFont typeface="Arial" panose="020B0604020202020204" pitchFamily="34" charset="0"/>
              <a:buChar char="•"/>
            </a:pPr>
            <a:r>
              <a:rPr lang="en-US" sz="2400" dirty="0" smtClean="0"/>
              <a:t>Normalize continuous values </a:t>
            </a:r>
            <a:r>
              <a:rPr lang="en-US" sz="2400" dirty="0"/>
              <a:t>between 0 and 1</a:t>
            </a:r>
          </a:p>
          <a:p>
            <a:r>
              <a:rPr lang="en-US" dirty="0"/>
              <a:t>Of course, having the required data to begin with is important</a:t>
            </a:r>
          </a:p>
          <a:p>
            <a:pPr lvl="1"/>
            <a:r>
              <a:rPr lang="en-US" dirty="0"/>
              <a:t>When designing systems, give consideration to attributes that may be required as inputs for </a:t>
            </a:r>
            <a:r>
              <a:rPr lang="en-US" dirty="0" smtClean="0"/>
              <a:t>future modeling, e.g. demographic </a:t>
            </a:r>
            <a:r>
              <a:rPr lang="en-US" dirty="0"/>
              <a:t>data: </a:t>
            </a:r>
            <a:r>
              <a:rPr lang="en-US" dirty="0" smtClean="0"/>
              <a:t>Birth date, </a:t>
            </a:r>
            <a:r>
              <a:rPr lang="en-US" dirty="0"/>
              <a:t>g</a:t>
            </a:r>
            <a:r>
              <a:rPr lang="en-US" dirty="0" smtClean="0"/>
              <a:t>ender, </a:t>
            </a:r>
            <a:r>
              <a:rPr lang="en-US" dirty="0"/>
              <a:t>etc.</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Prepare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smtClean="0"/>
              <a:t>Machine learning flow</a:t>
            </a:r>
            <a:endParaRPr lang="en-AU"/>
          </a:p>
        </p:txBody>
      </p:sp>
    </p:spTree>
    <p:extLst>
      <p:ext uri="{BB962C8B-B14F-4D97-AF65-F5344CB8AC3E}">
        <p14:creationId xmlns:p14="http://schemas.microsoft.com/office/powerpoint/2010/main" val="343768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2" name="TextBox 1"/>
          <p:cNvSpPr txBox="1"/>
          <p:nvPr/>
        </p:nvSpPr>
        <p:spPr>
          <a:xfrm>
            <a:off x="1027134" y="1753644"/>
            <a:ext cx="10121030" cy="3231654"/>
          </a:xfrm>
          <a:prstGeom prst="rect">
            <a:avLst/>
          </a:prstGeom>
          <a:noFill/>
        </p:spPr>
        <p:txBody>
          <a:bodyPr wrap="square" lIns="182880" tIns="146304" rIns="182880" bIns="146304" rtlCol="0">
            <a:spAutoFit/>
          </a:bodyPr>
          <a:lstStyle/>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Describing machine learning</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Introducing Azure Machine Learning</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Demonstrating the machine learning flow</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Describing business scenarios</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Summary</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0"/>
          </p:nvPr>
        </p:nvSpPr>
        <p:spPr>
          <a:xfrm>
            <a:off x="1931044" y="1664188"/>
            <a:ext cx="9991717" cy="4586240"/>
          </a:xfrm>
        </p:spPr>
        <p:txBody>
          <a:bodyPr/>
          <a:lstStyle/>
          <a:p>
            <a:r>
              <a:rPr lang="en-US" dirty="0" smtClean="0"/>
              <a:t>This stage is iterative, and experimentation is </a:t>
            </a:r>
            <a:r>
              <a:rPr lang="en-US" dirty="0" err="1" smtClean="0"/>
              <a:t>reqinvolves</a:t>
            </a:r>
            <a:r>
              <a:rPr lang="en-US" dirty="0" smtClean="0"/>
              <a:t>:</a:t>
            </a:r>
          </a:p>
          <a:p>
            <a:pPr marL="342900" lvl="1" indent="-342900">
              <a:buFont typeface="Arial" panose="020B0604020202020204" pitchFamily="34" charset="0"/>
              <a:buChar char="•"/>
            </a:pPr>
            <a:r>
              <a:rPr lang="en-US" sz="2400" dirty="0" smtClean="0"/>
              <a:t>Selecting a machine learning algorithm</a:t>
            </a:r>
          </a:p>
          <a:p>
            <a:pPr marL="342900" lvl="1" indent="-342900">
              <a:buFont typeface="Arial" panose="020B0604020202020204" pitchFamily="34" charset="0"/>
              <a:buChar char="•"/>
            </a:pPr>
            <a:r>
              <a:rPr lang="en-US" sz="2400" dirty="0" smtClean="0"/>
              <a:t>Defining </a:t>
            </a:r>
            <a:r>
              <a:rPr lang="en-US" sz="2400" dirty="0" smtClean="0"/>
              <a:t>inputs and outputs</a:t>
            </a:r>
            <a:endParaRPr lang="en-US" sz="2400" dirty="0"/>
          </a:p>
          <a:p>
            <a:pPr marL="342900" lvl="1" indent="-342900">
              <a:buFont typeface="Arial" panose="020B0604020202020204" pitchFamily="34" charset="0"/>
              <a:buChar char="•"/>
            </a:pPr>
            <a:r>
              <a:rPr lang="en-US" sz="2400" dirty="0" smtClean="0"/>
              <a:t>Optimizing by configuring algorithm parameters</a:t>
            </a:r>
            <a:endParaRPr lang="en-US" sz="2400" dirty="0"/>
          </a:p>
          <a:p>
            <a:r>
              <a:rPr lang="en-US" dirty="0" smtClean="0"/>
              <a:t>Model evaluation is critical to determine:</a:t>
            </a:r>
            <a:endParaRPr lang="en-US" dirty="0"/>
          </a:p>
          <a:p>
            <a:pPr lvl="1"/>
            <a:r>
              <a:rPr lang="en-AU" dirty="0" smtClean="0"/>
              <a:t>Accuracy, Reliability, Usefulness</a:t>
            </a:r>
            <a:endParaRPr lang="en-US" dirty="0"/>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lvl="0" algn="ctr"/>
              <a:r>
                <a:rPr lang="en-AU" sz="1372" b="1" dirty="0"/>
                <a:t>Train Models</a:t>
              </a:r>
              <a:endParaRPr lang="en-US" sz="1372" b="1" dirty="0"/>
            </a:p>
          </p:txBody>
        </p:sp>
      </p:grpSp>
      <p:grpSp>
        <p:nvGrpSpPr>
          <p:cNvPr id="8" name="Group 7"/>
          <p:cNvGrpSpPr/>
          <p:nvPr/>
        </p:nvGrpSpPr>
        <p:grpSpPr>
          <a:xfrm>
            <a:off x="444568" y="3461240"/>
            <a:ext cx="1142999" cy="1142999"/>
            <a:chOff x="4760682" y="3833236"/>
            <a:chExt cx="1165919" cy="1165919"/>
          </a:xfrm>
        </p:grpSpPr>
        <p:sp>
          <p:nvSpPr>
            <p:cNvPr id="9" name="Oval 8"/>
            <p:cNvSpPr/>
            <p:nvPr/>
          </p:nvSpPr>
          <p:spPr>
            <a:xfrm>
              <a:off x="4760682" y="3833236"/>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Oval 6"/>
            <p:cNvSpPr/>
            <p:nvPr/>
          </p:nvSpPr>
          <p:spPr>
            <a:xfrm>
              <a:off x="4931427" y="4003981"/>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Evaluate Models</a:t>
              </a:r>
              <a:endParaRPr lang="en-US" sz="1372" b="1" dirty="0"/>
            </a:p>
          </p:txBody>
        </p:sp>
      </p:grpSp>
      <p:grpSp>
        <p:nvGrpSpPr>
          <p:cNvPr id="13" name="Group 12"/>
          <p:cNvGrpSpPr/>
          <p:nvPr/>
        </p:nvGrpSpPr>
        <p:grpSpPr>
          <a:xfrm>
            <a:off x="823185" y="3036391"/>
            <a:ext cx="529834" cy="303056"/>
            <a:chOff x="7250091" y="3571003"/>
            <a:chExt cx="540458" cy="309133"/>
          </a:xfrm>
        </p:grpSpPr>
        <p:sp>
          <p:nvSpPr>
            <p:cNvPr id="14" name="Right Arrow 13"/>
            <p:cNvSpPr/>
            <p:nvPr/>
          </p:nvSpPr>
          <p:spPr>
            <a:xfrm rot="5400000">
              <a:off x="7292273" y="3528821"/>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Right Arrow 4"/>
            <p:cNvSpPr/>
            <p:nvPr/>
          </p:nvSpPr>
          <p:spPr>
            <a:xfrm rot="18514286">
              <a:off x="7564303" y="3571266"/>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sp>
        <p:nvSpPr>
          <p:cNvPr id="16"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smtClean="0"/>
              <a:t>Machine learning flow</a:t>
            </a:r>
            <a:endParaRPr lang="en-AU"/>
          </a:p>
        </p:txBody>
      </p:sp>
    </p:spTree>
    <p:extLst>
      <p:ext uri="{BB962C8B-B14F-4D97-AF65-F5344CB8AC3E}">
        <p14:creationId xmlns:p14="http://schemas.microsoft.com/office/powerpoint/2010/main" val="18122543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bg1"/>
                </a:solidFill>
              </a:rPr>
              <a:t>Demo</a:t>
            </a:r>
            <a:r>
              <a:rPr lang="en-US" dirty="0" smtClean="0">
                <a:solidFill>
                  <a:schemeClr val="bg1"/>
                </a:solidFill>
              </a:rPr>
              <a:t>: Provisioning </a:t>
            </a:r>
            <a:r>
              <a:rPr lang="en-US" dirty="0" smtClean="0">
                <a:solidFill>
                  <a:schemeClr val="bg1"/>
                </a:solidFill>
              </a:rPr>
              <a:t>ML Experiment</a:t>
            </a:r>
            <a:endParaRPr lang="en-US" dirty="0">
              <a:solidFill>
                <a:schemeClr val="bg1"/>
              </a:solidFill>
            </a:endParaRPr>
          </a:p>
        </p:txBody>
      </p:sp>
    </p:spTree>
    <p:extLst>
      <p:ext uri="{BB962C8B-B14F-4D97-AF65-F5344CB8AC3E}">
        <p14:creationId xmlns:p14="http://schemas.microsoft.com/office/powerpoint/2010/main" val="16969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US" dirty="0"/>
          </a:p>
        </p:txBody>
      </p:sp>
      <p:sp>
        <p:nvSpPr>
          <p:cNvPr id="3" name="Text Placeholder 2"/>
          <p:cNvSpPr>
            <a:spLocks noGrp="1"/>
          </p:cNvSpPr>
          <p:nvPr>
            <p:ph type="body" sz="quarter" idx="10"/>
          </p:nvPr>
        </p:nvSpPr>
        <p:spPr>
          <a:xfrm>
            <a:off x="1931044" y="1664188"/>
            <a:ext cx="9991717" cy="4706930"/>
          </a:xfrm>
        </p:spPr>
        <p:txBody>
          <a:bodyPr/>
          <a:lstStyle/>
          <a:p>
            <a:r>
              <a:rPr lang="en-US" dirty="0" smtClean="0"/>
              <a:t>First, add a scoring experiment</a:t>
            </a:r>
          </a:p>
          <a:p>
            <a:pPr marL="342900" lvl="1" indent="-342900">
              <a:buFont typeface="Arial" panose="020B0604020202020204" pitchFamily="34" charset="0"/>
              <a:buChar char="•"/>
            </a:pPr>
            <a:r>
              <a:rPr lang="en-AU" sz="2400" dirty="0" smtClean="0"/>
              <a:t>Transformational logic is replaced with a re-usable transformation resource</a:t>
            </a:r>
          </a:p>
          <a:p>
            <a:pPr marL="342900" lvl="1" indent="-342900">
              <a:buFont typeface="Arial" panose="020B0604020202020204" pitchFamily="34" charset="0"/>
              <a:buChar char="•"/>
            </a:pPr>
            <a:r>
              <a:rPr lang="en-AU" sz="2400" dirty="0" smtClean="0"/>
              <a:t>Training logic is replaced with a trained model</a:t>
            </a:r>
          </a:p>
          <a:p>
            <a:pPr marL="342900" lvl="1" indent="-342900">
              <a:buFont typeface="Arial" panose="020B0604020202020204" pitchFamily="34" charset="0"/>
              <a:buChar char="•"/>
            </a:pPr>
            <a:r>
              <a:rPr lang="en-AU" sz="2400" dirty="0" smtClean="0"/>
              <a:t>Web service inputs and outputs are added</a:t>
            </a:r>
          </a:p>
          <a:p>
            <a:pPr marL="342900" lvl="1" indent="-342900">
              <a:buFont typeface="Arial" panose="020B0604020202020204" pitchFamily="34" charset="0"/>
              <a:buChar char="•"/>
            </a:pPr>
            <a:r>
              <a:rPr lang="en-AU" sz="2400" dirty="0" smtClean="0"/>
              <a:t>Module properties can be parameterized</a:t>
            </a:r>
            <a:endParaRPr lang="en-US" sz="2400" dirty="0" smtClean="0"/>
          </a:p>
          <a:p>
            <a:r>
              <a:rPr lang="en-AU" dirty="0" smtClean="0"/>
              <a:t>Publish </a:t>
            </a:r>
            <a:r>
              <a:rPr lang="en-AU" dirty="0" smtClean="0"/>
              <a:t>the experiment to the gallery</a:t>
            </a:r>
          </a:p>
          <a:p>
            <a:pPr lvl="1"/>
            <a:r>
              <a:rPr lang="en-AU" dirty="0" smtClean="0"/>
              <a:t>Learn from others by discovering experiments</a:t>
            </a:r>
          </a:p>
          <a:p>
            <a:pPr lvl="1"/>
            <a:r>
              <a:rPr lang="en-AU" dirty="0" smtClean="0"/>
              <a:t>Contribute and showcase your experiments</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Publish</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smtClean="0"/>
              <a:t>Machine learning flow</a:t>
            </a:r>
            <a:endParaRPr lang="en-AU"/>
          </a:p>
        </p:txBody>
      </p:sp>
    </p:spTree>
    <p:extLst>
      <p:ext uri="{BB962C8B-B14F-4D97-AF65-F5344CB8AC3E}">
        <p14:creationId xmlns:p14="http://schemas.microsoft.com/office/powerpoint/2010/main" val="12093752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bg1"/>
                </a:solidFill>
              </a:rPr>
              <a:t>Demo</a:t>
            </a:r>
            <a:r>
              <a:rPr lang="en-US" dirty="0" smtClean="0">
                <a:solidFill>
                  <a:schemeClr val="bg1"/>
                </a:solidFill>
              </a:rPr>
              <a:t>: </a:t>
            </a:r>
            <a:r>
              <a:rPr lang="en-US" dirty="0" smtClean="0">
                <a:solidFill>
                  <a:schemeClr val="bg1"/>
                </a:solidFill>
              </a:rPr>
              <a:t>ML Web Service</a:t>
            </a:r>
            <a:endParaRPr lang="en-US" dirty="0">
              <a:solidFill>
                <a:schemeClr val="bg1"/>
              </a:solidFill>
            </a:endParaRPr>
          </a:p>
        </p:txBody>
      </p:sp>
    </p:spTree>
    <p:extLst>
      <p:ext uri="{BB962C8B-B14F-4D97-AF65-F5344CB8AC3E}">
        <p14:creationId xmlns:p14="http://schemas.microsoft.com/office/powerpoint/2010/main" val="27650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0"/>
          </p:nvPr>
        </p:nvSpPr>
        <p:spPr>
          <a:xfrm>
            <a:off x="1931044" y="1664189"/>
            <a:ext cx="9991717" cy="3922442"/>
          </a:xfrm>
        </p:spPr>
        <p:txBody>
          <a:bodyPr/>
          <a:lstStyle/>
          <a:p>
            <a:endParaRPr lang="en-AU" dirty="0" smtClean="0"/>
          </a:p>
          <a:p>
            <a:pPr lvl="1"/>
            <a:r>
              <a:rPr lang="en-AU" sz="2400" dirty="0" smtClean="0"/>
              <a:t>Each web service offers two methods:</a:t>
            </a:r>
          </a:p>
          <a:p>
            <a:pPr marL="178967" lvl="1" indent="-178967">
              <a:buFont typeface="Arial" panose="020B0604020202020204" pitchFamily="34" charset="0"/>
              <a:buChar char="•"/>
            </a:pPr>
            <a:r>
              <a:rPr lang="en-AU" sz="2400" dirty="0" smtClean="0"/>
              <a:t>Request/Response </a:t>
            </a:r>
            <a:r>
              <a:rPr lang="en-AU" sz="2400" dirty="0" smtClean="0"/>
              <a:t>Service (RRS) </a:t>
            </a:r>
            <a:r>
              <a:rPr lang="en-AU" sz="2400" dirty="0" smtClean="0">
                <a:latin typeface="Courier New" panose="02070309020205020404" pitchFamily="49" charset="0"/>
                <a:cs typeface="Courier New" panose="02070309020205020404" pitchFamily="49" charset="0"/>
              </a:rPr>
              <a:t>►</a:t>
            </a:r>
            <a:r>
              <a:rPr lang="en-AU" sz="2400" dirty="0" smtClean="0"/>
              <a:t> Low latency, highly scalable web service</a:t>
            </a:r>
          </a:p>
          <a:p>
            <a:pPr marL="178967" lvl="1" indent="-178967">
              <a:buFont typeface="Arial" panose="020B0604020202020204" pitchFamily="34" charset="0"/>
              <a:buChar char="•"/>
            </a:pPr>
            <a:r>
              <a:rPr lang="en-AU" sz="2400" dirty="0" smtClean="0"/>
              <a:t>Batch Execution Service (BES</a:t>
            </a:r>
            <a:r>
              <a:rPr lang="en-AU" sz="2400" dirty="0"/>
              <a:t>) </a:t>
            </a:r>
            <a:r>
              <a:rPr lang="en-AU" sz="2400" dirty="0">
                <a:latin typeface="Courier New" panose="02070309020205020404" pitchFamily="49" charset="0"/>
                <a:cs typeface="Courier New" panose="02070309020205020404" pitchFamily="49" charset="0"/>
              </a:rPr>
              <a:t>►</a:t>
            </a:r>
            <a:r>
              <a:rPr lang="en-AU" sz="2400" dirty="0"/>
              <a:t> </a:t>
            </a:r>
            <a:r>
              <a:rPr lang="en-AU" sz="2400" dirty="0" smtClean="0"/>
              <a:t>High volume, asynchronous scoring of many </a:t>
            </a:r>
            <a:r>
              <a:rPr lang="en-AU" sz="2400" dirty="0" smtClean="0"/>
              <a:t>records</a:t>
            </a:r>
            <a:endParaRPr lang="en-US" sz="2400" dirty="0"/>
          </a:p>
        </p:txBody>
      </p:sp>
      <p:grpSp>
        <p:nvGrpSpPr>
          <p:cNvPr id="4" name="Group 3"/>
          <p:cNvGrpSpPr/>
          <p:nvPr/>
        </p:nvGrpSpPr>
        <p:grpSpPr>
          <a:xfrm>
            <a:off x="448603" y="1735743"/>
            <a:ext cx="1142999" cy="1142999"/>
            <a:chOff x="5635277" y="1383"/>
            <a:chExt cx="1165919" cy="1165919"/>
          </a:xfrm>
          <a:solidFill>
            <a:schemeClr val="accent5"/>
          </a:solidFill>
        </p:grpSpPr>
        <p:sp>
          <p:nvSpPr>
            <p:cNvPr id="5" name="Oval 4"/>
            <p:cNvSpPr/>
            <p:nvPr/>
          </p:nvSpPr>
          <p:spPr>
            <a:xfrm>
              <a:off x="5635277" y="1383"/>
              <a:ext cx="1165919" cy="1165919"/>
            </a:xfrm>
            <a:prstGeom prst="ellipse">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
        <p:nvSpPr>
          <p:cNvPr id="8"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smtClean="0"/>
              <a:t>Machine learning flow</a:t>
            </a:r>
            <a:endParaRPr lang="en-AU"/>
          </a:p>
        </p:txBody>
      </p:sp>
    </p:spTree>
    <p:extLst>
      <p:ext uri="{BB962C8B-B14F-4D97-AF65-F5344CB8AC3E}">
        <p14:creationId xmlns:p14="http://schemas.microsoft.com/office/powerpoint/2010/main" val="24653718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Azure Machine Learning</a:t>
            </a:r>
            <a:br>
              <a:rPr lang="en-AU" dirty="0" smtClean="0"/>
            </a:br>
            <a:r>
              <a:rPr lang="en-AU" sz="3921" dirty="0">
                <a:solidFill>
                  <a:schemeClr val="accent4"/>
                </a:solidFill>
              </a:rPr>
              <a:t>One solution for machine learning</a:t>
            </a:r>
            <a:endParaRPr lang="en-US" sz="3921" dirty="0">
              <a:solidFill>
                <a:schemeClr val="accent4"/>
              </a:solidFill>
            </a:endParaRPr>
          </a:p>
        </p:txBody>
      </p:sp>
      <p:sp>
        <p:nvSpPr>
          <p:cNvPr id="94" name="Down Arrow 92"/>
          <p:cNvSpPr/>
          <p:nvPr/>
        </p:nvSpPr>
        <p:spPr bwMode="auto">
          <a:xfrm flipV="1">
            <a:off x="3090847" y="5015475"/>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nvGrpSpPr>
          <p:cNvPr id="95" name="Group 94"/>
          <p:cNvGrpSpPr/>
          <p:nvPr/>
        </p:nvGrpSpPr>
        <p:grpSpPr>
          <a:xfrm>
            <a:off x="2520629" y="3805754"/>
            <a:ext cx="3716200" cy="210545"/>
            <a:chOff x="1408485" y="2370828"/>
            <a:chExt cx="5055008" cy="286397"/>
          </a:xfrm>
          <a:solidFill>
            <a:sysClr val="window" lastClr="FFFFFF">
              <a:lumMod val="65000"/>
            </a:sysClr>
          </a:solidFill>
        </p:grpSpPr>
        <p:sp>
          <p:nvSpPr>
            <p:cNvPr id="96"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7"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8"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99" name="Down Arrow 92"/>
          <p:cNvSpPr/>
          <p:nvPr/>
        </p:nvSpPr>
        <p:spPr bwMode="auto">
          <a:xfrm rot="5400000" flipV="1">
            <a:off x="3159691" y="512271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00" name="Rectangle 99"/>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01" name="Group 100"/>
          <p:cNvGrpSpPr/>
          <p:nvPr/>
        </p:nvGrpSpPr>
        <p:grpSpPr>
          <a:xfrm>
            <a:off x="1860321" y="4333767"/>
            <a:ext cx="2934234" cy="1802502"/>
            <a:chOff x="510293" y="4003466"/>
            <a:chExt cx="3991329" cy="2451876"/>
          </a:xfrm>
        </p:grpSpPr>
        <p:sp>
          <p:nvSpPr>
            <p:cNvPr id="102" name="Rectangle 10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103" name="TextBox 10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04" name="Straight Connector 10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05" name="Group 104"/>
          <p:cNvGrpSpPr/>
          <p:nvPr/>
        </p:nvGrpSpPr>
        <p:grpSpPr>
          <a:xfrm>
            <a:off x="5268855" y="4333766"/>
            <a:ext cx="2789080" cy="1802502"/>
            <a:chOff x="5146794" y="4003465"/>
            <a:chExt cx="3793881" cy="2451876"/>
          </a:xfrm>
        </p:grpSpPr>
        <p:sp>
          <p:nvSpPr>
            <p:cNvPr id="106" name="Rectangle 105"/>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107" name="TextBox 106"/>
            <p:cNvSpPr txBox="1"/>
            <p:nvPr/>
          </p:nvSpPr>
          <p:spPr>
            <a:xfrm>
              <a:off x="5157427" y="5656799"/>
              <a:ext cx="3493727"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Professional</a:t>
              </a:r>
            </a:p>
          </p:txBody>
        </p:sp>
        <p:cxnSp>
          <p:nvCxnSpPr>
            <p:cNvPr id="108" name="Straight Connector 107"/>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109" name="Group 108"/>
          <p:cNvGrpSpPr/>
          <p:nvPr/>
        </p:nvGrpSpPr>
        <p:grpSpPr>
          <a:xfrm>
            <a:off x="8545152" y="4333723"/>
            <a:ext cx="1758607" cy="477937"/>
            <a:chOff x="9603416" y="4003405"/>
            <a:chExt cx="2392168" cy="650120"/>
          </a:xfrm>
        </p:grpSpPr>
        <p:sp>
          <p:nvSpPr>
            <p:cNvPr id="110" name="Rectangle 109"/>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1" name="Rectangle 110"/>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112"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113" name="Group 112"/>
          <p:cNvGrpSpPr/>
          <p:nvPr/>
        </p:nvGrpSpPr>
        <p:grpSpPr>
          <a:xfrm>
            <a:off x="8545150" y="5012034"/>
            <a:ext cx="1758608" cy="477937"/>
            <a:chOff x="9603415" y="4926086"/>
            <a:chExt cx="2392169" cy="650120"/>
          </a:xfrm>
        </p:grpSpPr>
        <p:sp>
          <p:nvSpPr>
            <p:cNvPr id="114" name="Rectangle 113"/>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5" name="Rectangle 114"/>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116" name="Group 115"/>
            <p:cNvGrpSpPr>
              <a:grpSpLocks noChangeAspect="1"/>
            </p:cNvGrpSpPr>
            <p:nvPr/>
          </p:nvGrpSpPr>
          <p:grpSpPr>
            <a:xfrm>
              <a:off x="9805802" y="5067297"/>
              <a:ext cx="283149" cy="367698"/>
              <a:chOff x="377825" y="1184276"/>
              <a:chExt cx="1020763" cy="1325563"/>
            </a:xfrm>
            <a:solidFill>
              <a:sysClr val="window" lastClr="FFFFFF"/>
            </a:solidFill>
          </p:grpSpPr>
          <p:sp>
            <p:nvSpPr>
              <p:cNvPr id="117"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11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119" name="Group 118"/>
          <p:cNvGrpSpPr/>
          <p:nvPr/>
        </p:nvGrpSpPr>
        <p:grpSpPr>
          <a:xfrm>
            <a:off x="8545150" y="5658332"/>
            <a:ext cx="1758608" cy="477937"/>
            <a:chOff x="9603415" y="5805221"/>
            <a:chExt cx="2392169" cy="650120"/>
          </a:xfrm>
        </p:grpSpPr>
        <p:sp>
          <p:nvSpPr>
            <p:cNvPr id="120" name="Rectangle 119"/>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21" name="Rectangle 120"/>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122" name="Group 121"/>
            <p:cNvGrpSpPr/>
            <p:nvPr/>
          </p:nvGrpSpPr>
          <p:grpSpPr>
            <a:xfrm>
              <a:off x="9715841" y="5933941"/>
              <a:ext cx="463070" cy="392680"/>
              <a:chOff x="9566494" y="6041004"/>
              <a:chExt cx="635754" cy="539115"/>
            </a:xfrm>
            <a:solidFill>
              <a:sysClr val="window" lastClr="FFFFFF"/>
            </a:solidFill>
          </p:grpSpPr>
          <p:sp>
            <p:nvSpPr>
              <p:cNvPr id="123"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124" name="Group 123"/>
              <p:cNvGrpSpPr/>
              <p:nvPr/>
            </p:nvGrpSpPr>
            <p:grpSpPr>
              <a:xfrm>
                <a:off x="9631793" y="6082370"/>
                <a:ext cx="505157" cy="378836"/>
                <a:chOff x="9642959" y="6082370"/>
                <a:chExt cx="505157" cy="378836"/>
              </a:xfrm>
              <a:grpFill/>
            </p:grpSpPr>
            <p:sp>
              <p:nvSpPr>
                <p:cNvPr id="125"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6"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7"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8"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9"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0"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1"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2"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3"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4"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5"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6"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7"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8"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9"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0"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1"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2"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143" name="Group 142"/>
          <p:cNvGrpSpPr/>
          <p:nvPr/>
        </p:nvGrpSpPr>
        <p:grpSpPr>
          <a:xfrm>
            <a:off x="8094576" y="4420116"/>
            <a:ext cx="419670" cy="1660023"/>
            <a:chOff x="8990516" y="4120923"/>
            <a:chExt cx="570860" cy="2258067"/>
          </a:xfrm>
          <a:solidFill>
            <a:sysClr val="window" lastClr="FFFFFF">
              <a:lumMod val="65000"/>
            </a:sysClr>
          </a:solidFill>
        </p:grpSpPr>
        <p:sp>
          <p:nvSpPr>
            <p:cNvPr id="144"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5"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6"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147" name="Group 146"/>
          <p:cNvGrpSpPr/>
          <p:nvPr/>
        </p:nvGrpSpPr>
        <p:grpSpPr>
          <a:xfrm>
            <a:off x="1860321" y="4333767"/>
            <a:ext cx="2934234" cy="1802502"/>
            <a:chOff x="510293" y="4003466"/>
            <a:chExt cx="3991329" cy="2451876"/>
          </a:xfrm>
        </p:grpSpPr>
        <p:sp>
          <p:nvSpPr>
            <p:cNvPr id="148" name="Rectangle 147"/>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149" name="TextBox 148"/>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50" name="Straight Connector 149"/>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51" name="Group 150"/>
          <p:cNvGrpSpPr/>
          <p:nvPr/>
        </p:nvGrpSpPr>
        <p:grpSpPr>
          <a:xfrm>
            <a:off x="1883023" y="2213513"/>
            <a:ext cx="5013481" cy="880311"/>
            <a:chOff x="541175" y="1119364"/>
            <a:chExt cx="6819650" cy="1197454"/>
          </a:xfrm>
        </p:grpSpPr>
        <p:grpSp>
          <p:nvGrpSpPr>
            <p:cNvPr id="152" name="Group 151"/>
            <p:cNvGrpSpPr/>
            <p:nvPr/>
          </p:nvGrpSpPr>
          <p:grpSpPr>
            <a:xfrm>
              <a:off x="5129689" y="1119364"/>
              <a:ext cx="2231136" cy="1197454"/>
              <a:chOff x="5129689" y="1119364"/>
              <a:chExt cx="2231136" cy="1197454"/>
            </a:xfrm>
          </p:grpSpPr>
          <p:sp>
            <p:nvSpPr>
              <p:cNvPr id="161" name="Rectangle 160"/>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62" name="Group 161"/>
              <p:cNvGrpSpPr/>
              <p:nvPr/>
            </p:nvGrpSpPr>
            <p:grpSpPr>
              <a:xfrm>
                <a:off x="5158949" y="1313325"/>
                <a:ext cx="2166084" cy="895877"/>
                <a:chOff x="4831857" y="1316990"/>
                <a:chExt cx="2166084" cy="895877"/>
              </a:xfrm>
            </p:grpSpPr>
            <p:sp>
              <p:nvSpPr>
                <p:cNvPr id="163" name="Rectangle 162"/>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164" name="Group 163"/>
                <p:cNvGrpSpPr/>
                <p:nvPr/>
              </p:nvGrpSpPr>
              <p:grpSpPr>
                <a:xfrm>
                  <a:off x="5606370" y="1316990"/>
                  <a:ext cx="623590" cy="495980"/>
                  <a:chOff x="10179198" y="4130696"/>
                  <a:chExt cx="1524000" cy="1236662"/>
                </a:xfrm>
                <a:solidFill>
                  <a:srgbClr val="00BCF1"/>
                </a:solidFill>
              </p:grpSpPr>
              <p:sp>
                <p:nvSpPr>
                  <p:cNvPr id="165"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166"/>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168"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153" name="Group 152"/>
            <p:cNvGrpSpPr/>
            <p:nvPr/>
          </p:nvGrpSpPr>
          <p:grpSpPr>
            <a:xfrm>
              <a:off x="2835432" y="1119364"/>
              <a:ext cx="2231136" cy="1197454"/>
              <a:chOff x="2835432" y="1119364"/>
              <a:chExt cx="2231136" cy="1197454"/>
            </a:xfrm>
          </p:grpSpPr>
          <p:sp>
            <p:nvSpPr>
              <p:cNvPr id="158" name="Rectangle 157"/>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9" name="Rectangle 158"/>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160"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154" name="Group 153"/>
            <p:cNvGrpSpPr/>
            <p:nvPr/>
          </p:nvGrpSpPr>
          <p:grpSpPr>
            <a:xfrm>
              <a:off x="541175" y="1119364"/>
              <a:ext cx="2231136" cy="1197454"/>
              <a:chOff x="541175" y="1119364"/>
              <a:chExt cx="2231136" cy="1197454"/>
            </a:xfrm>
          </p:grpSpPr>
          <p:sp>
            <p:nvSpPr>
              <p:cNvPr id="155" name="Rectangle 154"/>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6" name="Rectangle 155"/>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157"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169" name="Group 168"/>
          <p:cNvGrpSpPr/>
          <p:nvPr/>
        </p:nvGrpSpPr>
        <p:grpSpPr>
          <a:xfrm>
            <a:off x="1883023" y="3340673"/>
            <a:ext cx="6174912" cy="746474"/>
            <a:chOff x="541175" y="2652598"/>
            <a:chExt cx="8399500" cy="1015400"/>
          </a:xfrm>
        </p:grpSpPr>
        <p:sp>
          <p:nvSpPr>
            <p:cNvPr id="170" name="Rectangle 169"/>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171" name="Straight Connector 170"/>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172" name="TextBox 171"/>
            <p:cNvSpPr txBox="1"/>
            <p:nvPr/>
          </p:nvSpPr>
          <p:spPr>
            <a:xfrm>
              <a:off x="5173917" y="2846397"/>
              <a:ext cx="3766757" cy="62791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Application D</a:t>
              </a:r>
              <a:r>
                <a:rPr lang="en-US" sz="1765" kern="0" dirty="0" err="1">
                  <a:solidFill>
                    <a:prstClr val="white"/>
                  </a:solidFill>
                  <a:latin typeface="Calibri" panose="020F0502020204030204"/>
                </a:rPr>
                <a:t>eveloper</a:t>
              </a:r>
              <a:endParaRPr lang="en-US" sz="1765" kern="0" dirty="0">
                <a:solidFill>
                  <a:prstClr val="white"/>
                </a:solidFill>
                <a:latin typeface="Calibri" panose="020F0502020204030204"/>
              </a:endParaRPr>
            </a:p>
          </p:txBody>
        </p:sp>
      </p:grpSp>
      <p:grpSp>
        <p:nvGrpSpPr>
          <p:cNvPr id="173" name="Group 172"/>
          <p:cNvGrpSpPr/>
          <p:nvPr/>
        </p:nvGrpSpPr>
        <p:grpSpPr>
          <a:xfrm>
            <a:off x="4840665" y="5062455"/>
            <a:ext cx="394780" cy="336111"/>
            <a:chOff x="4545946" y="4991245"/>
            <a:chExt cx="569965" cy="457200"/>
          </a:xfrm>
          <a:solidFill>
            <a:sysClr val="window" lastClr="FFFFFF">
              <a:lumMod val="65000"/>
            </a:sysClr>
          </a:solidFill>
        </p:grpSpPr>
        <p:sp>
          <p:nvSpPr>
            <p:cNvPr id="174"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75"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37352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barn(outVertical)">
                                      <p:cBhvr>
                                        <p:cTn id="12" dur="500"/>
                                        <p:tgtEl>
                                          <p:spTgt spid="17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barn(outVertical)">
                                      <p:cBhvr>
                                        <p:cTn id="21" dur="500"/>
                                        <p:tgtEl>
                                          <p:spTgt spid="143"/>
                                        </p:tgtEl>
                                      </p:cBhvr>
                                    </p:animEffect>
                                  </p:childTnLst>
                                </p:cTn>
                              </p:par>
                              <p:par>
                                <p:cTn id="22" presetID="10" presetClass="entr" presetSubtype="0" fill="hold" nodeType="withEffect">
                                  <p:stCondLst>
                                    <p:cond delay="45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45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nodeType="withEffect">
                                  <p:stCondLst>
                                    <p:cond delay="45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500"/>
                                        <p:tgtEl>
                                          <p:spTgt spid="94"/>
                                        </p:tgtEl>
                                      </p:cBhvr>
                                    </p:animEffect>
                                  </p:childTnLst>
                                </p:cTn>
                              </p:par>
                              <p:par>
                                <p:cTn id="36" presetID="64" presetClass="path" presetSubtype="0" accel="12000" decel="12000" fill="hold" grpId="0" nodeType="withEffect">
                                  <p:stCondLst>
                                    <p:cond delay="0"/>
                                  </p:stCondLst>
                                  <p:childTnLst>
                                    <p:animMotion origin="layout" path="M -3.33333E-6 -0.07014 L -3.33333E-6 -0.13287 " pathEditMode="relative" rAng="0" ptsTypes="AA">
                                      <p:cBhvr>
                                        <p:cTn id="37" dur="500" fill="hold"/>
                                        <p:tgtEl>
                                          <p:spTgt spid="94"/>
                                        </p:tgtEl>
                                        <p:attrNameLst>
                                          <p:attrName>ppt_x</p:attrName>
                                          <p:attrName>ppt_y</p:attrName>
                                        </p:attrNameLst>
                                      </p:cBhvr>
                                      <p:rCtr x="0" y="-3148"/>
                                    </p:animMotion>
                                  </p:childTnLst>
                                </p:cTn>
                              </p:par>
                              <p:par>
                                <p:cTn id="38" presetID="10" presetClass="entr" presetSubtype="0" fill="hold" nodeType="with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500"/>
                                        <p:tgtEl>
                                          <p:spTgt spid="147"/>
                                        </p:tgtEl>
                                      </p:cBhvr>
                                    </p:animEffect>
                                  </p:childTnLst>
                                </p:cTn>
                              </p:par>
                              <p:par>
                                <p:cTn id="41" presetID="10" presetClass="entr" presetSubtype="0" fill="hold" nodeType="withEffect">
                                  <p:stCondLst>
                                    <p:cond delay="50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500"/>
                                        <p:tgtEl>
                                          <p:spTgt spid="16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64" presetClass="path" presetSubtype="0" accel="50000" decel="50000" fill="hold" nodeType="clickEffect">
                                  <p:stCondLst>
                                    <p:cond delay="0"/>
                                  </p:stCondLst>
                                  <p:childTnLst>
                                    <p:animMotion origin="layout" path="M -2.77778E-6 -0.04583 L -2.77778E-6 -0.10232 " pathEditMode="relative" rAng="0" ptsTypes="AA">
                                      <p:cBhvr>
                                        <p:cTn id="51" dur="500" fill="hold"/>
                                        <p:tgtEl>
                                          <p:spTgt spid="95"/>
                                        </p:tgtEl>
                                        <p:attrNameLst>
                                          <p:attrName>ppt_x</p:attrName>
                                          <p:attrName>ppt_y</p:attrName>
                                        </p:attrNameLst>
                                      </p:cBhvr>
                                      <p:rCtr x="0" y="-2824"/>
                                    </p:animMotion>
                                  </p:childTnLst>
                                </p:cTn>
                              </p:par>
                              <p:par>
                                <p:cTn id="52" presetID="10" presetClass="entr" presetSubtype="0" fill="hold" nodeType="withEffect">
                                  <p:stCondLst>
                                    <p:cond delay="250"/>
                                  </p:stCondLst>
                                  <p:childTnLst>
                                    <p:set>
                                      <p:cBhvr>
                                        <p:cTn id="53" dur="1" fill="hold">
                                          <p:stCondLst>
                                            <p:cond delay="0"/>
                                          </p:stCondLst>
                                        </p:cTn>
                                        <p:tgtEl>
                                          <p:spTgt spid="151"/>
                                        </p:tgtEl>
                                        <p:attrNameLst>
                                          <p:attrName>style.visibility</p:attrName>
                                        </p:attrNameLst>
                                      </p:cBhvr>
                                      <p:to>
                                        <p:strVal val="visible"/>
                                      </p:to>
                                    </p:set>
                                    <p:animEffect transition="in" filter="fade">
                                      <p:cBhvr>
                                        <p:cTn id="54"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Azure Machine Learning</a:t>
            </a:r>
            <a:br>
              <a:rPr lang="en-AU" dirty="0" smtClean="0"/>
            </a:br>
            <a:r>
              <a:rPr lang="en-AU" sz="3921" dirty="0">
                <a:solidFill>
                  <a:schemeClr val="accent4"/>
                </a:solidFill>
              </a:rPr>
              <a:t>One solution for machine learning</a:t>
            </a:r>
            <a:endParaRPr lang="en-US" sz="3921" dirty="0">
              <a:solidFill>
                <a:schemeClr val="accent4"/>
              </a:solidFill>
            </a:endParaRPr>
          </a:p>
        </p:txBody>
      </p:sp>
      <p:sp>
        <p:nvSpPr>
          <p:cNvPr id="258" name="Rectangle 257"/>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59" name="Group 258"/>
          <p:cNvGrpSpPr/>
          <p:nvPr/>
        </p:nvGrpSpPr>
        <p:grpSpPr>
          <a:xfrm>
            <a:off x="2523567" y="3808273"/>
            <a:ext cx="3716200" cy="210545"/>
            <a:chOff x="1408485" y="2370828"/>
            <a:chExt cx="5055008" cy="286397"/>
          </a:xfrm>
          <a:solidFill>
            <a:sysClr val="window" lastClr="FFFFFF">
              <a:lumMod val="65000"/>
            </a:sysClr>
          </a:solidFill>
        </p:grpSpPr>
        <p:sp>
          <p:nvSpPr>
            <p:cNvPr id="260"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1"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2"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263" name="Down Arrow 92"/>
          <p:cNvSpPr/>
          <p:nvPr/>
        </p:nvSpPr>
        <p:spPr bwMode="auto">
          <a:xfrm rot="5400000" flipV="1">
            <a:off x="3162629" y="512523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4" name="Rectangle 263"/>
          <p:cNvSpPr/>
          <p:nvPr/>
        </p:nvSpPr>
        <p:spPr bwMode="auto">
          <a:xfrm>
            <a:off x="1524650" y="4297610"/>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65" name="Group 264"/>
          <p:cNvGrpSpPr/>
          <p:nvPr/>
        </p:nvGrpSpPr>
        <p:grpSpPr>
          <a:xfrm>
            <a:off x="1863260" y="4336286"/>
            <a:ext cx="2934234" cy="1802502"/>
            <a:chOff x="510293" y="4003466"/>
            <a:chExt cx="3991329" cy="2451876"/>
          </a:xfrm>
        </p:grpSpPr>
        <p:sp>
          <p:nvSpPr>
            <p:cNvPr id="266" name="Rectangle 265"/>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267" name="TextBox 266"/>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268" name="Straight Connector 267"/>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269" name="Group 268"/>
          <p:cNvGrpSpPr/>
          <p:nvPr/>
        </p:nvGrpSpPr>
        <p:grpSpPr>
          <a:xfrm>
            <a:off x="5271794" y="4336285"/>
            <a:ext cx="2789080" cy="1802502"/>
            <a:chOff x="5146794" y="4003465"/>
            <a:chExt cx="3793881" cy="2451876"/>
          </a:xfrm>
        </p:grpSpPr>
        <p:sp>
          <p:nvSpPr>
            <p:cNvPr id="270" name="Rectangle 269"/>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271" name="TextBox 270"/>
            <p:cNvSpPr txBox="1"/>
            <p:nvPr/>
          </p:nvSpPr>
          <p:spPr>
            <a:xfrm>
              <a:off x="5157427" y="5656799"/>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Scientist</a:t>
              </a:r>
            </a:p>
          </p:txBody>
        </p:sp>
        <p:cxnSp>
          <p:nvCxnSpPr>
            <p:cNvPr id="272" name="Straight Connector 271"/>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273" name="Group 272"/>
          <p:cNvGrpSpPr/>
          <p:nvPr/>
        </p:nvGrpSpPr>
        <p:grpSpPr>
          <a:xfrm>
            <a:off x="8548090" y="4336243"/>
            <a:ext cx="1758607" cy="477937"/>
            <a:chOff x="9603416" y="4003405"/>
            <a:chExt cx="2392168" cy="650120"/>
          </a:xfrm>
        </p:grpSpPr>
        <p:sp>
          <p:nvSpPr>
            <p:cNvPr id="274" name="Rectangle 273"/>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5" name="Rectangle 274"/>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276"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277" name="Group 276"/>
          <p:cNvGrpSpPr/>
          <p:nvPr/>
        </p:nvGrpSpPr>
        <p:grpSpPr>
          <a:xfrm>
            <a:off x="8548089" y="5014553"/>
            <a:ext cx="1758608" cy="477937"/>
            <a:chOff x="9603415" y="4926086"/>
            <a:chExt cx="2392169" cy="650120"/>
          </a:xfrm>
        </p:grpSpPr>
        <p:sp>
          <p:nvSpPr>
            <p:cNvPr id="278" name="Rectangle 277"/>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9" name="Rectangle 278"/>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280" name="Group 279"/>
            <p:cNvGrpSpPr>
              <a:grpSpLocks noChangeAspect="1"/>
            </p:cNvGrpSpPr>
            <p:nvPr/>
          </p:nvGrpSpPr>
          <p:grpSpPr>
            <a:xfrm>
              <a:off x="9805802" y="5067297"/>
              <a:ext cx="283149" cy="367698"/>
              <a:chOff x="377825" y="1184276"/>
              <a:chExt cx="1020763" cy="1325563"/>
            </a:xfrm>
            <a:solidFill>
              <a:sysClr val="window" lastClr="FFFFFF"/>
            </a:solidFill>
          </p:grpSpPr>
          <p:sp>
            <p:nvSpPr>
              <p:cNvPr id="281"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28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283" name="Group 282"/>
          <p:cNvGrpSpPr/>
          <p:nvPr/>
        </p:nvGrpSpPr>
        <p:grpSpPr>
          <a:xfrm>
            <a:off x="8548089" y="5660851"/>
            <a:ext cx="1758608" cy="477937"/>
            <a:chOff x="9603415" y="5805221"/>
            <a:chExt cx="2392169" cy="650120"/>
          </a:xfrm>
        </p:grpSpPr>
        <p:sp>
          <p:nvSpPr>
            <p:cNvPr id="284" name="Rectangle 283"/>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85" name="Rectangle 284"/>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286" name="Group 285"/>
            <p:cNvGrpSpPr/>
            <p:nvPr/>
          </p:nvGrpSpPr>
          <p:grpSpPr>
            <a:xfrm>
              <a:off x="9715841" y="5933941"/>
              <a:ext cx="463070" cy="392680"/>
              <a:chOff x="9566494" y="6041004"/>
              <a:chExt cx="635754" cy="539115"/>
            </a:xfrm>
            <a:solidFill>
              <a:sysClr val="window" lastClr="FFFFFF"/>
            </a:solidFill>
          </p:grpSpPr>
          <p:sp>
            <p:nvSpPr>
              <p:cNvPr id="287"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288" name="Group 287"/>
              <p:cNvGrpSpPr/>
              <p:nvPr/>
            </p:nvGrpSpPr>
            <p:grpSpPr>
              <a:xfrm>
                <a:off x="9631793" y="6082370"/>
                <a:ext cx="505157" cy="378836"/>
                <a:chOff x="9642959" y="6082370"/>
                <a:chExt cx="505157" cy="378836"/>
              </a:xfrm>
              <a:grpFill/>
            </p:grpSpPr>
            <p:sp>
              <p:nvSpPr>
                <p:cNvPr id="289"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0"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1"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2"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3"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4"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5"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6"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7"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8"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9"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0"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1"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2"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3"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4"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5"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6"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307" name="Group 306"/>
          <p:cNvGrpSpPr/>
          <p:nvPr/>
        </p:nvGrpSpPr>
        <p:grpSpPr>
          <a:xfrm>
            <a:off x="8097515" y="4422636"/>
            <a:ext cx="419670" cy="1660023"/>
            <a:chOff x="8990516" y="4120923"/>
            <a:chExt cx="570860" cy="2258067"/>
          </a:xfrm>
          <a:solidFill>
            <a:sysClr val="window" lastClr="FFFFFF">
              <a:lumMod val="65000"/>
            </a:sysClr>
          </a:solidFill>
        </p:grpSpPr>
        <p:sp>
          <p:nvSpPr>
            <p:cNvPr id="308"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09"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10"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311" name="Group 310"/>
          <p:cNvGrpSpPr/>
          <p:nvPr/>
        </p:nvGrpSpPr>
        <p:grpSpPr>
          <a:xfrm>
            <a:off x="1863260" y="4336286"/>
            <a:ext cx="2934234" cy="1802502"/>
            <a:chOff x="510293" y="4003466"/>
            <a:chExt cx="3991329" cy="2451876"/>
          </a:xfrm>
        </p:grpSpPr>
        <p:sp>
          <p:nvSpPr>
            <p:cNvPr id="312" name="Rectangle 31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313" name="TextBox 31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314" name="Straight Connector 31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315" name="Group 314"/>
          <p:cNvGrpSpPr/>
          <p:nvPr/>
        </p:nvGrpSpPr>
        <p:grpSpPr>
          <a:xfrm>
            <a:off x="1885962" y="2216033"/>
            <a:ext cx="5013481" cy="880311"/>
            <a:chOff x="541175" y="1119364"/>
            <a:chExt cx="6819650" cy="1197454"/>
          </a:xfrm>
        </p:grpSpPr>
        <p:grpSp>
          <p:nvGrpSpPr>
            <p:cNvPr id="316" name="Group 315"/>
            <p:cNvGrpSpPr/>
            <p:nvPr/>
          </p:nvGrpSpPr>
          <p:grpSpPr>
            <a:xfrm>
              <a:off x="5129689" y="1119364"/>
              <a:ext cx="2231136" cy="1197454"/>
              <a:chOff x="5129689" y="1119364"/>
              <a:chExt cx="2231136" cy="1197454"/>
            </a:xfrm>
          </p:grpSpPr>
          <p:sp>
            <p:nvSpPr>
              <p:cNvPr id="325" name="Rectangle 324"/>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326" name="Group 325"/>
              <p:cNvGrpSpPr/>
              <p:nvPr/>
            </p:nvGrpSpPr>
            <p:grpSpPr>
              <a:xfrm>
                <a:off x="5158949" y="1313325"/>
                <a:ext cx="2166084" cy="895877"/>
                <a:chOff x="4831857" y="1316990"/>
                <a:chExt cx="2166084" cy="895877"/>
              </a:xfrm>
            </p:grpSpPr>
            <p:sp>
              <p:nvSpPr>
                <p:cNvPr id="327" name="Rectangle 326"/>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328" name="Group 327"/>
                <p:cNvGrpSpPr/>
                <p:nvPr/>
              </p:nvGrpSpPr>
              <p:grpSpPr>
                <a:xfrm>
                  <a:off x="5606370" y="1316990"/>
                  <a:ext cx="623590" cy="495980"/>
                  <a:chOff x="10179198" y="4130696"/>
                  <a:chExt cx="1524000" cy="1236662"/>
                </a:xfrm>
                <a:solidFill>
                  <a:srgbClr val="00BCF1"/>
                </a:solidFill>
              </p:grpSpPr>
              <p:sp>
                <p:nvSpPr>
                  <p:cNvPr id="329"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0"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1" name="Freeform 330"/>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332"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317" name="Group 316"/>
            <p:cNvGrpSpPr/>
            <p:nvPr/>
          </p:nvGrpSpPr>
          <p:grpSpPr>
            <a:xfrm>
              <a:off x="2835432" y="1119364"/>
              <a:ext cx="2231136" cy="1197454"/>
              <a:chOff x="2835432" y="1119364"/>
              <a:chExt cx="2231136" cy="1197454"/>
            </a:xfrm>
          </p:grpSpPr>
          <p:sp>
            <p:nvSpPr>
              <p:cNvPr id="322" name="Rectangle 321"/>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3" name="Rectangle 322"/>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324"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318" name="Group 317"/>
            <p:cNvGrpSpPr/>
            <p:nvPr/>
          </p:nvGrpSpPr>
          <p:grpSpPr>
            <a:xfrm>
              <a:off x="541175" y="1119364"/>
              <a:ext cx="2231136" cy="1197454"/>
              <a:chOff x="541175" y="1119364"/>
              <a:chExt cx="2231136" cy="1197454"/>
            </a:xfrm>
          </p:grpSpPr>
          <p:sp>
            <p:nvSpPr>
              <p:cNvPr id="319" name="Rectangle 318"/>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0" name="Rectangle 319"/>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321"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333" name="Group 332"/>
          <p:cNvGrpSpPr/>
          <p:nvPr/>
        </p:nvGrpSpPr>
        <p:grpSpPr>
          <a:xfrm>
            <a:off x="1885961" y="3343192"/>
            <a:ext cx="6174912" cy="746474"/>
            <a:chOff x="541175" y="2652598"/>
            <a:chExt cx="8399500" cy="1015400"/>
          </a:xfrm>
        </p:grpSpPr>
        <p:sp>
          <p:nvSpPr>
            <p:cNvPr id="334" name="Rectangle 333"/>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335" name="Straight Connector 334"/>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336" name="TextBox 335"/>
            <p:cNvSpPr txBox="1"/>
            <p:nvPr/>
          </p:nvSpPr>
          <p:spPr>
            <a:xfrm>
              <a:off x="5173917" y="2846397"/>
              <a:ext cx="2604506" cy="634529"/>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Developer</a:t>
              </a:r>
            </a:p>
          </p:txBody>
        </p:sp>
      </p:grpSp>
      <p:grpSp>
        <p:nvGrpSpPr>
          <p:cNvPr id="337" name="Group 336"/>
          <p:cNvGrpSpPr/>
          <p:nvPr/>
        </p:nvGrpSpPr>
        <p:grpSpPr>
          <a:xfrm>
            <a:off x="1885961" y="2380415"/>
            <a:ext cx="8420736" cy="3849637"/>
            <a:chOff x="541175" y="1342967"/>
            <a:chExt cx="11454409" cy="5236516"/>
          </a:xfrm>
        </p:grpSpPr>
        <p:sp>
          <p:nvSpPr>
            <p:cNvPr id="338" name="Rectangle 337"/>
            <p:cNvSpPr/>
            <p:nvPr/>
          </p:nvSpPr>
          <p:spPr bwMode="auto">
            <a:xfrm>
              <a:off x="5146794" y="4003465"/>
              <a:ext cx="3793881" cy="257601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Studio </a:t>
              </a:r>
              <a:r>
                <a:rPr lang="en-US" sz="1323" b="1" kern="0" dirty="0">
                  <a:solidFill>
                    <a:prstClr val="white"/>
                  </a:solidFill>
                  <a:latin typeface="Calibri" panose="020F0502020204030204"/>
                </a:rPr>
                <a:t/>
              </a:r>
              <a:br>
                <a:rPr lang="en-US" sz="1323" b="1" kern="0" dirty="0">
                  <a:solidFill>
                    <a:prstClr val="white"/>
                  </a:solidFill>
                  <a:latin typeface="Calibri" panose="020F0502020204030204"/>
                </a:rPr>
              </a:br>
              <a:r>
                <a:rPr lang="en-US" sz="1323" kern="0" dirty="0">
                  <a:solidFill>
                    <a:prstClr val="white"/>
                  </a:solidFill>
                  <a:latin typeface="Calibri" panose="020F0502020204030204"/>
                </a:rPr>
                <a:t>and the Data P</a:t>
              </a:r>
              <a:r>
                <a:rPr lang="en-US" sz="1323" kern="0" dirty="0" err="1">
                  <a:solidFill>
                    <a:prstClr val="white"/>
                  </a:solidFill>
                  <a:latin typeface="Calibri" panose="020F0502020204030204"/>
                </a:rPr>
                <a:t>rofessional</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Access and prepare data</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test and train models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Collaborate </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One click to stage for production via the API service </a:t>
              </a:r>
            </a:p>
          </p:txBody>
        </p:sp>
        <p:sp>
          <p:nvSpPr>
            <p:cNvPr id="339" name="Rectangle 338"/>
            <p:cNvSpPr/>
            <p:nvPr/>
          </p:nvSpPr>
          <p:spPr bwMode="auto">
            <a:xfrm>
              <a:off x="542925" y="4003465"/>
              <a:ext cx="3955871" cy="2576017"/>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spc="-74" dirty="0">
                  <a:solidFill>
                    <a:prstClr val="white"/>
                  </a:solidFill>
                  <a:latin typeface="Calibri" panose="020F0502020204030204"/>
                </a:rPr>
                <a:t>Azure Portal &amp; ML API service</a:t>
              </a:r>
              <a:r>
                <a:rPr lang="en-US" sz="1323" kern="0" dirty="0">
                  <a:solidFill>
                    <a:prstClr val="white"/>
                  </a:solidFill>
                  <a:latin typeface="Calibri" panose="020F0502020204030204"/>
                </a:rPr>
                <a:t/>
              </a:r>
              <a:br>
                <a:rPr lang="en-US" sz="1323" kern="0" dirty="0">
                  <a:solidFill>
                    <a:prstClr val="white"/>
                  </a:solidFill>
                  <a:latin typeface="Calibri" panose="020F0502020204030204"/>
                </a:rPr>
              </a:br>
              <a:r>
                <a:rPr lang="en-US" sz="1323" kern="0" dirty="0">
                  <a:solidFill>
                    <a:prstClr val="white"/>
                  </a:solidFill>
                  <a:latin typeface="Calibri" panose="020F0502020204030204"/>
                </a:rPr>
                <a:t>and the Azure Ops Team</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ML Studio workspace</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Assign storage account(s)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Monitor ML consumption</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See alerts when model is ready</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Deploy models to web service</a:t>
              </a:r>
            </a:p>
          </p:txBody>
        </p:sp>
        <p:sp>
          <p:nvSpPr>
            <p:cNvPr id="340" name="Rectangle 339"/>
            <p:cNvSpPr/>
            <p:nvPr/>
          </p:nvSpPr>
          <p:spPr bwMode="auto">
            <a:xfrm>
              <a:off x="541175" y="2652598"/>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API service</a:t>
              </a:r>
              <a:r>
                <a:rPr lang="en-US" sz="1617" kern="0" dirty="0">
                  <a:solidFill>
                    <a:prstClr val="white"/>
                  </a:solidFill>
                  <a:latin typeface="Calibri" panose="020F0502020204030204"/>
                </a:rPr>
                <a:t> </a:t>
              </a:r>
              <a:r>
                <a:rPr lang="en-US" sz="1323" kern="0" dirty="0">
                  <a:solidFill>
                    <a:prstClr val="white"/>
                  </a:solidFill>
                  <a:latin typeface="Calibri" panose="020F0502020204030204"/>
                </a:rPr>
                <a:t>and the Application Developer</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Tested models available as a URL that can be called from any endpoint</a:t>
              </a:r>
            </a:p>
          </p:txBody>
        </p:sp>
        <p:sp>
          <p:nvSpPr>
            <p:cNvPr id="341" name="TextBox 340"/>
            <p:cNvSpPr txBox="1"/>
            <p:nvPr/>
          </p:nvSpPr>
          <p:spPr>
            <a:xfrm>
              <a:off x="7509509" y="1342967"/>
              <a:ext cx="4486075" cy="738930"/>
            </a:xfrm>
            <a:prstGeom prst="rect">
              <a:avLst/>
            </a:prstGeom>
            <a:noFill/>
          </p:spPr>
          <p:txBody>
            <a:bodyPr wrap="square" lIns="0" tIns="0" rIns="0" bIns="0" rtlCol="0">
              <a:spAutoFit/>
            </a:bodyPr>
            <a:lstStyle/>
            <a:p>
              <a:pPr defTabSz="914225">
                <a:spcAft>
                  <a:spcPts val="441"/>
                </a:spcAft>
                <a:defRPr/>
              </a:pPr>
              <a:r>
                <a:rPr lang="en-US" sz="1765" kern="0" dirty="0">
                  <a:latin typeface="Calibri Light" panose="020F0302020204030204"/>
                </a:rPr>
                <a:t>Business users easily access results from anywhere, on any device </a:t>
              </a:r>
            </a:p>
          </p:txBody>
        </p:sp>
      </p:grpSp>
      <p:grpSp>
        <p:nvGrpSpPr>
          <p:cNvPr id="342" name="Group 341"/>
          <p:cNvGrpSpPr/>
          <p:nvPr/>
        </p:nvGrpSpPr>
        <p:grpSpPr>
          <a:xfrm>
            <a:off x="4840665" y="5062455"/>
            <a:ext cx="394780" cy="336111"/>
            <a:chOff x="4545946" y="4991245"/>
            <a:chExt cx="569965" cy="457200"/>
          </a:xfrm>
          <a:solidFill>
            <a:sysClr val="window" lastClr="FFFFFF">
              <a:lumMod val="65000"/>
            </a:sysClr>
          </a:solidFill>
        </p:grpSpPr>
        <p:sp>
          <p:nvSpPr>
            <p:cNvPr id="343"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4"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345" name="Down Arrow 92"/>
          <p:cNvSpPr/>
          <p:nvPr/>
        </p:nvSpPr>
        <p:spPr bwMode="auto">
          <a:xfrm flipV="1">
            <a:off x="3090361" y="4100831"/>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6" name="Down Arrow 92"/>
          <p:cNvSpPr/>
          <p:nvPr/>
        </p:nvSpPr>
        <p:spPr bwMode="auto">
          <a:xfrm flipV="1">
            <a:off x="2518999"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7" name="Down Arrow 92"/>
          <p:cNvSpPr/>
          <p:nvPr/>
        </p:nvSpPr>
        <p:spPr bwMode="auto">
          <a:xfrm flipV="1">
            <a:off x="4224466"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8" name="Down Arrow 92"/>
          <p:cNvSpPr/>
          <p:nvPr/>
        </p:nvSpPr>
        <p:spPr bwMode="auto">
          <a:xfrm flipV="1">
            <a:off x="5909384"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6437257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smtClean="0"/>
              <a:t>Cloud-based machine learning today</a:t>
            </a:r>
            <a:endParaRPr lang="en-US" dirty="0"/>
          </a:p>
        </p:txBody>
      </p:sp>
      <p:grpSp>
        <p:nvGrpSpPr>
          <p:cNvPr id="82" name="Group 35"/>
          <p:cNvGrpSpPr/>
          <p:nvPr/>
        </p:nvGrpSpPr>
        <p:grpSpPr>
          <a:xfrm>
            <a:off x="660379" y="1381818"/>
            <a:ext cx="2625715" cy="2557928"/>
            <a:chOff x="546100" y="1328478"/>
            <a:chExt cx="2732073" cy="2661540"/>
          </a:xfrm>
        </p:grpSpPr>
        <p:sp>
          <p:nvSpPr>
            <p:cNvPr id="83" name="Rectangle 82"/>
            <p:cNvSpPr/>
            <p:nvPr/>
          </p:nvSpPr>
          <p:spPr bwMode="auto">
            <a:xfrm>
              <a:off x="546100" y="1328478"/>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Faster towards solutions</a:t>
              </a:r>
            </a:p>
          </p:txBody>
        </p:sp>
        <p:pic>
          <p:nvPicPr>
            <p:cNvPr id="84"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701" y="1328479"/>
              <a:ext cx="1741322" cy="1897322"/>
            </a:xfrm>
            <a:prstGeom prst="rect">
              <a:avLst/>
            </a:prstGeom>
          </p:spPr>
        </p:pic>
      </p:grpSp>
      <p:grpSp>
        <p:nvGrpSpPr>
          <p:cNvPr id="85" name="Group 38"/>
          <p:cNvGrpSpPr/>
          <p:nvPr/>
        </p:nvGrpSpPr>
        <p:grpSpPr>
          <a:xfrm>
            <a:off x="3368509" y="1381818"/>
            <a:ext cx="2625715" cy="2557928"/>
            <a:chOff x="3363926" y="1328478"/>
            <a:chExt cx="2732073" cy="2661540"/>
          </a:xfrm>
        </p:grpSpPr>
        <p:sp>
          <p:nvSpPr>
            <p:cNvPr id="86" name="Rectangle 23"/>
            <p:cNvSpPr/>
            <p:nvPr/>
          </p:nvSpPr>
          <p:spPr bwMode="auto">
            <a:xfrm>
              <a:off x="3363926" y="1328478"/>
              <a:ext cx="2732073" cy="266154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Mashup of powerful algorithms</a:t>
              </a:r>
            </a:p>
          </p:txBody>
        </p:sp>
        <p:pic>
          <p:nvPicPr>
            <p:cNvPr id="87"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306" y="1445031"/>
              <a:ext cx="1315792" cy="1600719"/>
            </a:xfrm>
            <a:prstGeom prst="rect">
              <a:avLst/>
            </a:prstGeom>
          </p:spPr>
        </p:pic>
      </p:grpSp>
      <p:grpSp>
        <p:nvGrpSpPr>
          <p:cNvPr id="88" name="Group 36"/>
          <p:cNvGrpSpPr/>
          <p:nvPr/>
        </p:nvGrpSpPr>
        <p:grpSpPr>
          <a:xfrm>
            <a:off x="3368508" y="4015705"/>
            <a:ext cx="2625715" cy="2557928"/>
            <a:chOff x="546100" y="4069054"/>
            <a:chExt cx="2732073" cy="2661540"/>
          </a:xfrm>
        </p:grpSpPr>
        <p:sp>
          <p:nvSpPr>
            <p:cNvPr id="89" name="Rectangle 24"/>
            <p:cNvSpPr/>
            <p:nvPr/>
          </p:nvSpPr>
          <p:spPr bwMode="auto">
            <a:xfrm>
              <a:off x="546100" y="4069054"/>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Global scaling of solutions via cloud API</a:t>
              </a:r>
            </a:p>
          </p:txBody>
        </p:sp>
        <p:pic>
          <p:nvPicPr>
            <p:cNvPr id="90"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120" y="4212710"/>
              <a:ext cx="1614127" cy="1669103"/>
            </a:xfrm>
            <a:prstGeom prst="rect">
              <a:avLst/>
            </a:prstGeom>
          </p:spPr>
        </p:pic>
      </p:grpSp>
      <p:grpSp>
        <p:nvGrpSpPr>
          <p:cNvPr id="91" name="Group 37"/>
          <p:cNvGrpSpPr/>
          <p:nvPr/>
        </p:nvGrpSpPr>
        <p:grpSpPr>
          <a:xfrm>
            <a:off x="652433" y="4015705"/>
            <a:ext cx="2625715" cy="2557928"/>
            <a:chOff x="3363926" y="4069054"/>
            <a:chExt cx="2732073" cy="2661540"/>
          </a:xfrm>
        </p:grpSpPr>
        <p:sp>
          <p:nvSpPr>
            <p:cNvPr id="92" name="Rectangle 25"/>
            <p:cNvSpPr/>
            <p:nvPr/>
          </p:nvSpPr>
          <p:spPr bwMode="auto">
            <a:xfrm>
              <a:off x="3363926" y="4069054"/>
              <a:ext cx="2732073" cy="26615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Elastic, pay-as-you-go model with low operative costs</a:t>
              </a:r>
            </a:p>
          </p:txBody>
        </p:sp>
        <p:pic>
          <p:nvPicPr>
            <p:cNvPr id="9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3688" y="4506845"/>
              <a:ext cx="2496605" cy="1381631"/>
            </a:xfrm>
            <a:prstGeom prst="rect">
              <a:avLst/>
            </a:prstGeom>
          </p:spPr>
        </p:pic>
      </p:grpSp>
      <p:grpSp>
        <p:nvGrpSpPr>
          <p:cNvPr id="94" name="Group 39"/>
          <p:cNvGrpSpPr/>
          <p:nvPr/>
        </p:nvGrpSpPr>
        <p:grpSpPr>
          <a:xfrm>
            <a:off x="6064433" y="1381818"/>
            <a:ext cx="5494316" cy="5191815"/>
            <a:chOff x="6169052" y="1328478"/>
            <a:chExt cx="5716870" cy="5402116"/>
          </a:xfrm>
        </p:grpSpPr>
        <p:sp>
          <p:nvSpPr>
            <p:cNvPr id="95" name="Rectangle 27"/>
            <p:cNvSpPr/>
            <p:nvPr/>
          </p:nvSpPr>
          <p:spPr bwMode="auto">
            <a:xfrm>
              <a:off x="6169052" y="1328478"/>
              <a:ext cx="5716870" cy="5402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solidFill>
                    <a:schemeClr val="bg2"/>
                  </a:solidFill>
                  <a:cs typeface="Segoe UI" panose="020B0502040204020203" pitchFamily="34" charset="0"/>
                </a:rPr>
                <a:t>Quick and easy extensibility with cloud functions such as</a:t>
              </a:r>
              <a:br>
                <a:rPr lang="en-US" sz="1537" dirty="0">
                  <a:solidFill>
                    <a:schemeClr val="bg2"/>
                  </a:solidFill>
                  <a:cs typeface="Segoe UI" panose="020B0502040204020203" pitchFamily="34" charset="0"/>
                </a:rPr>
              </a:br>
              <a:r>
                <a:rPr lang="en-US" sz="1537" dirty="0">
                  <a:solidFill>
                    <a:schemeClr val="bg2"/>
                  </a:solidFill>
                  <a:cs typeface="Segoe UI" panose="020B0502040204020203" pitchFamily="34" charset="0"/>
                </a:rPr>
                <a:t>Power BI, Hadoop (Azure HDInsight) and cloud storage</a:t>
              </a:r>
            </a:p>
          </p:txBody>
        </p:sp>
        <p:pic>
          <p:nvPicPr>
            <p:cNvPr id="96"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4231" y="1725707"/>
              <a:ext cx="2050693" cy="4252302"/>
            </a:xfrm>
            <a:prstGeom prst="rect">
              <a:avLst/>
            </a:prstGeom>
          </p:spPr>
        </p:pic>
      </p:grpSp>
    </p:spTree>
    <p:extLst>
      <p:ext uri="{BB962C8B-B14F-4D97-AF65-F5344CB8AC3E}">
        <p14:creationId xmlns:p14="http://schemas.microsoft.com/office/powerpoint/2010/main" val="351516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500" fill="hold"/>
                                        <p:tgtEl>
                                          <p:spTgt spid="91"/>
                                        </p:tgtEl>
                                        <p:attrNameLst>
                                          <p:attrName>ppt_x</p:attrName>
                                        </p:attrNameLst>
                                      </p:cBhvr>
                                      <p:tavLst>
                                        <p:tav tm="0">
                                          <p:val>
                                            <p:strVal val="0-#ppt_w/2"/>
                                          </p:val>
                                        </p:tav>
                                        <p:tav tm="100000">
                                          <p:val>
                                            <p:strVal val="#ppt_x"/>
                                          </p:val>
                                        </p:tav>
                                      </p:tavLst>
                                    </p:anim>
                                    <p:anim calcmode="lin" valueType="num">
                                      <p:cBhvr additive="base">
                                        <p:cTn id="12" dur="5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0-#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35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500" fill="hold"/>
                                        <p:tgtEl>
                                          <p:spTgt spid="94"/>
                                        </p:tgtEl>
                                        <p:attrNameLst>
                                          <p:attrName>ppt_x</p:attrName>
                                        </p:attrNameLst>
                                      </p:cBhvr>
                                      <p:tavLst>
                                        <p:tav tm="0">
                                          <p:val>
                                            <p:strVal val="1+#ppt_w/2"/>
                                          </p:val>
                                        </p:tav>
                                        <p:tav tm="100000">
                                          <p:val>
                                            <p:strVal val="#ppt_x"/>
                                          </p:val>
                                        </p:tav>
                                      </p:tavLst>
                                    </p:anim>
                                    <p:anim calcmode="lin" valueType="num">
                                      <p:cBhvr additive="base">
                                        <p:cTn id="24" dur="5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0"/>
          </p:nvPr>
        </p:nvSpPr>
        <p:spPr>
          <a:xfrm>
            <a:off x="269239" y="1664189"/>
            <a:ext cx="11827121" cy="4797448"/>
          </a:xfrm>
        </p:spPr>
        <p:txBody>
          <a:bodyPr/>
          <a:lstStyle/>
          <a:p>
            <a:r>
              <a:rPr lang="en-US" sz="3200" dirty="0" smtClean="0">
                <a:solidFill>
                  <a:schemeClr val="bg1"/>
                </a:solidFill>
              </a:rPr>
              <a:t>Machine Learning is a subfield of computer science and statistics that deals with the construction and study of systems that can learn from data</a:t>
            </a:r>
          </a:p>
          <a:p>
            <a:r>
              <a:rPr lang="en-US" sz="3200" dirty="0" smtClean="0">
                <a:solidFill>
                  <a:schemeClr val="bg1"/>
                </a:solidFill>
              </a:rPr>
              <a:t>Azure Machine Learning key attributes:</a:t>
            </a:r>
          </a:p>
          <a:p>
            <a:pPr lvl="1">
              <a:tabLst>
                <a:tab pos="3034641" algn="r"/>
                <a:tab pos="3163808" algn="l"/>
              </a:tabLst>
            </a:pPr>
            <a:r>
              <a:rPr lang="en-US" b="1" dirty="0" smtClean="0"/>
              <a:t>	Fully managed  </a:t>
            </a:r>
            <a:r>
              <a:rPr lang="en-US" dirty="0" smtClean="0">
                <a:latin typeface="Courier New" panose="02070309020205020404" pitchFamily="49" charset="0"/>
                <a:cs typeface="Courier New" panose="02070309020205020404" pitchFamily="49" charset="0"/>
              </a:rPr>
              <a:t>►</a:t>
            </a:r>
            <a:r>
              <a:rPr lang="en-US" dirty="0" smtClean="0"/>
              <a:t> 	No hardware or software to buy</a:t>
            </a:r>
          </a:p>
          <a:p>
            <a:pPr lvl="1">
              <a:tabLst>
                <a:tab pos="3034641" algn="r"/>
                <a:tab pos="3163808" algn="l"/>
              </a:tabLst>
            </a:pPr>
            <a:r>
              <a:rPr lang="en-US" b="1" dirty="0" smtClean="0"/>
              <a:t>	Integrated </a:t>
            </a:r>
            <a:r>
              <a:rPr lang="en-US" dirty="0" smtClean="0"/>
              <a:t> </a:t>
            </a:r>
            <a:r>
              <a:rPr lang="en-US" dirty="0" smtClean="0">
                <a:latin typeface="Courier New" panose="02070309020205020404" pitchFamily="49" charset="0"/>
                <a:cs typeface="Courier New" panose="02070309020205020404" pitchFamily="49" charset="0"/>
              </a:rPr>
              <a:t>►</a:t>
            </a:r>
            <a:r>
              <a:rPr lang="en-US" dirty="0" smtClean="0"/>
              <a:t> 	Drag, drop, connect and configure</a:t>
            </a:r>
          </a:p>
          <a:p>
            <a:pPr lvl="1">
              <a:tabLst>
                <a:tab pos="3034641" algn="r"/>
                <a:tab pos="3163808" algn="l"/>
              </a:tabLst>
            </a:pPr>
            <a:r>
              <a:rPr lang="en-US" b="1" dirty="0" smtClean="0"/>
              <a:t>	Best-in-class algorithms  </a:t>
            </a:r>
            <a:r>
              <a:rPr lang="en-US" dirty="0" smtClean="0">
                <a:latin typeface="Courier New" panose="02070309020205020404" pitchFamily="49" charset="0"/>
                <a:cs typeface="Courier New" panose="02070309020205020404" pitchFamily="49" charset="0"/>
              </a:rPr>
              <a:t>►</a:t>
            </a:r>
            <a:r>
              <a:rPr lang="en-US" dirty="0" smtClean="0"/>
              <a:t> 	Proven solutions from Xbox and Bing</a:t>
            </a:r>
          </a:p>
          <a:p>
            <a:pPr lvl="1">
              <a:tabLst>
                <a:tab pos="3034641" algn="r"/>
                <a:tab pos="3163808" algn="l"/>
              </a:tabLst>
            </a:pPr>
            <a:r>
              <a:rPr lang="en-US" b="1" dirty="0" smtClean="0"/>
              <a:t>	R built in  </a:t>
            </a:r>
            <a:r>
              <a:rPr lang="en-US" dirty="0" smtClean="0">
                <a:latin typeface="Courier New" panose="02070309020205020404" pitchFamily="49" charset="0"/>
                <a:cs typeface="Courier New" panose="02070309020205020404" pitchFamily="49" charset="0"/>
              </a:rPr>
              <a:t>►</a:t>
            </a:r>
            <a:r>
              <a:rPr lang="en-US" dirty="0" smtClean="0"/>
              <a:t> 	Use over 400 R packages, or bring your own R or Python code</a:t>
            </a:r>
          </a:p>
          <a:p>
            <a:pPr lvl="1">
              <a:tabLst>
                <a:tab pos="3034641" algn="r"/>
                <a:tab pos="3163808" algn="l"/>
              </a:tabLst>
            </a:pPr>
            <a:r>
              <a:rPr lang="en-US" b="1" dirty="0" smtClean="0"/>
              <a:t>	Deploy in minutes  </a:t>
            </a:r>
            <a:r>
              <a:rPr lang="en-US" dirty="0" smtClean="0">
                <a:latin typeface="Courier New" panose="02070309020205020404" pitchFamily="49" charset="0"/>
                <a:cs typeface="Courier New" panose="02070309020205020404" pitchFamily="49" charset="0"/>
              </a:rPr>
              <a:t>►</a:t>
            </a:r>
            <a:r>
              <a:rPr lang="en-US" dirty="0" smtClean="0"/>
              <a:t> 	Operationalize with a click</a:t>
            </a:r>
          </a:p>
          <a:p>
            <a:pPr>
              <a:tabLst>
                <a:tab pos="3034641" algn="r"/>
                <a:tab pos="3163808" algn="l"/>
              </a:tabLst>
            </a:pPr>
            <a:r>
              <a:rPr lang="en-AU" sz="3200" dirty="0" smtClean="0">
                <a:solidFill>
                  <a:schemeClr val="bg1"/>
                </a:solidFill>
              </a:rPr>
              <a:t>Machine Learning is now approachable to developers</a:t>
            </a:r>
            <a:endParaRPr lang="en-US" sz="3200" dirty="0">
              <a:solidFill>
                <a:schemeClr val="bg1"/>
              </a:solidFill>
            </a:endParaRPr>
          </a:p>
        </p:txBody>
      </p:sp>
      <p:sp>
        <p:nvSpPr>
          <p:cNvPr id="4" name="TextBox 3"/>
          <p:cNvSpPr txBox="1"/>
          <p:nvPr/>
        </p:nvSpPr>
        <p:spPr>
          <a:xfrm>
            <a:off x="269239" y="286327"/>
            <a:ext cx="9004070" cy="1043363"/>
          </a:xfrm>
          <a:prstGeom prst="rect">
            <a:avLst/>
          </a:prstGeom>
          <a:noFill/>
        </p:spPr>
        <p:txBody>
          <a:bodyPr wrap="square" lIns="182880" tIns="146304" rIns="182880" bIns="146304" rtlCol="0">
            <a:spAutoFit/>
          </a:bodyPr>
          <a:lstStyle/>
          <a:p>
            <a:pPr>
              <a:lnSpc>
                <a:spcPct val="90000"/>
              </a:lnSpc>
              <a:spcAft>
                <a:spcPts val="600"/>
              </a:spcAft>
            </a:pPr>
            <a:r>
              <a:rPr lang="en-AU" sz="5400" dirty="0" smtClean="0">
                <a:solidFill>
                  <a:schemeClr val="bg1"/>
                </a:solidFill>
                <a:latin typeface="+mj-lt"/>
              </a:rPr>
              <a:t>Summary – Key Takeaway </a:t>
            </a:r>
            <a:endParaRPr lang="en-US" sz="5400" dirty="0" err="1" smtClean="0">
              <a:solidFill>
                <a:schemeClr val="bg1"/>
              </a:solidFill>
              <a:latin typeface="+mj-lt"/>
            </a:endParaRPr>
          </a:p>
        </p:txBody>
      </p:sp>
    </p:spTree>
    <p:extLst>
      <p:ext uri="{BB962C8B-B14F-4D97-AF65-F5344CB8AC3E}">
        <p14:creationId xmlns:p14="http://schemas.microsoft.com/office/powerpoint/2010/main" val="1533338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0"/>
          </p:nvPr>
        </p:nvSpPr>
        <p:spPr>
          <a:xfrm>
            <a:off x="269239" y="1664188"/>
            <a:ext cx="11653523" cy="4375032"/>
          </a:xfrm>
        </p:spPr>
        <p:txBody>
          <a:bodyPr/>
          <a:lstStyle/>
          <a:p>
            <a:r>
              <a:rPr lang="en-US" dirty="0"/>
              <a:t>Azure Machine Learning web site</a:t>
            </a:r>
          </a:p>
          <a:p>
            <a:pPr lvl="1"/>
            <a:r>
              <a:rPr lang="en-US" dirty="0" smtClean="0">
                <a:latin typeface="+mj-lt"/>
                <a:hlinkClick r:id="rId2"/>
              </a:rPr>
              <a:t>http</a:t>
            </a:r>
            <a:r>
              <a:rPr lang="en-US" dirty="0">
                <a:latin typeface="+mj-lt"/>
                <a:hlinkClick r:id="rId2"/>
              </a:rPr>
              <a:t>://</a:t>
            </a:r>
            <a:r>
              <a:rPr lang="en-US" dirty="0" smtClean="0">
                <a:latin typeface="+mj-lt"/>
                <a:hlinkClick r:id="rId2"/>
              </a:rPr>
              <a:t>azure.microsoft.com/en-us/services/machine-learning</a:t>
            </a:r>
            <a:endParaRPr lang="en-US" dirty="0" smtClean="0">
              <a:latin typeface="+mj-lt"/>
            </a:endParaRPr>
          </a:p>
          <a:p>
            <a:r>
              <a:rPr lang="en-US" dirty="0"/>
              <a:t>Azure Machine Learning </a:t>
            </a:r>
            <a:r>
              <a:rPr lang="en-US" dirty="0" smtClean="0"/>
              <a:t>documentation</a:t>
            </a:r>
            <a:endParaRPr lang="en-US" dirty="0"/>
          </a:p>
          <a:p>
            <a:pPr lvl="1"/>
            <a:r>
              <a:rPr lang="en-US" dirty="0" smtClean="0">
                <a:latin typeface="+mj-lt"/>
                <a:hlinkClick r:id="rId3"/>
              </a:rPr>
              <a:t>http://azure.microsoft.com/en-us/documentation/services/machine-learning</a:t>
            </a:r>
            <a:endParaRPr lang="en-US" dirty="0">
              <a:latin typeface="+mj-lt"/>
            </a:endParaRPr>
          </a:p>
          <a:p>
            <a:r>
              <a:rPr lang="en-US" dirty="0" smtClean="0"/>
              <a:t>Azure Machine </a:t>
            </a:r>
            <a:r>
              <a:rPr lang="en-US" dirty="0"/>
              <a:t>Learning </a:t>
            </a:r>
            <a:r>
              <a:rPr lang="en-US" dirty="0" smtClean="0"/>
              <a:t>FAQ</a:t>
            </a:r>
            <a:endParaRPr lang="en-US" dirty="0"/>
          </a:p>
          <a:p>
            <a:pPr lvl="1"/>
            <a:r>
              <a:rPr lang="en-US" dirty="0" smtClean="0">
                <a:latin typeface="+mj-lt"/>
                <a:hlinkClick r:id="rId4"/>
              </a:rPr>
              <a:t>http://azure.microsoft.com/en-us/documentation/articles/machine-learning-faq</a:t>
            </a:r>
            <a:endParaRPr lang="en-US" dirty="0" smtClean="0">
              <a:latin typeface="+mj-lt"/>
            </a:endParaRPr>
          </a:p>
          <a:p>
            <a:r>
              <a:rPr lang="en-US" dirty="0"/>
              <a:t>Azure Machine Learning </a:t>
            </a:r>
            <a:r>
              <a:rPr lang="en-US" dirty="0" smtClean="0"/>
              <a:t>pricing</a:t>
            </a:r>
            <a:endParaRPr lang="en-US" dirty="0"/>
          </a:p>
          <a:p>
            <a:pPr lvl="1"/>
            <a:r>
              <a:rPr lang="en-US" dirty="0" smtClean="0">
                <a:latin typeface="+mj-lt"/>
                <a:hlinkClick r:id="rId5"/>
              </a:rPr>
              <a:t>http://azure.microsoft.com/en-us/pricing/details/machine-learning/</a:t>
            </a:r>
            <a:endParaRPr lang="en-US" dirty="0" smtClean="0">
              <a:latin typeface="+mj-lt"/>
            </a:endParaRPr>
          </a:p>
          <a:p>
            <a:pPr lvl="1"/>
            <a:r>
              <a:rPr lang="en-AU" dirty="0" smtClean="0">
                <a:latin typeface="+mj-lt"/>
              </a:rPr>
              <a:t>Note: The Free tier does not require an Azure subscription or a credit card</a:t>
            </a:r>
            <a:endParaRPr lang="en-US" dirty="0">
              <a:latin typeface="+mj-lt"/>
            </a:endParaRPr>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smtClean="0">
              <a:solidFill>
                <a:schemeClr val="bg1"/>
              </a:solidFill>
              <a:latin typeface="+mj-lt"/>
            </a:endParaRPr>
          </a:p>
        </p:txBody>
      </p:sp>
    </p:spTree>
    <p:extLst>
      <p:ext uri="{BB962C8B-B14F-4D97-AF65-F5344CB8AC3E}">
        <p14:creationId xmlns:p14="http://schemas.microsoft.com/office/powerpoint/2010/main" val="19506886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t>
            </a:r>
            <a:r>
              <a:rPr lang="en-US" dirty="0" smtClean="0"/>
              <a:t>need </a:t>
            </a:r>
            <a:r>
              <a:rPr lang="en-US" dirty="0"/>
              <a:t>to </a:t>
            </a:r>
            <a:r>
              <a:rPr lang="en-US" dirty="0" smtClean="0"/>
              <a:t>know what could be…</a:t>
            </a:r>
            <a:endParaRPr lang="en-US" dirty="0"/>
          </a:p>
        </p:txBody>
      </p:sp>
      <p:pic>
        <p:nvPicPr>
          <p:cNvPr id="6" name="Picture 5"/>
          <p:cNvPicPr>
            <a:picLocks noChangeAspect="1"/>
          </p:cNvPicPr>
          <p:nvPr/>
        </p:nvPicPr>
        <p:blipFill>
          <a:blip r:embed="rId3"/>
          <a:stretch>
            <a:fillRect/>
          </a:stretch>
        </p:blipFill>
        <p:spPr>
          <a:xfrm>
            <a:off x="2123355" y="1189176"/>
            <a:ext cx="6218979" cy="5589208"/>
          </a:xfrm>
          <a:prstGeom prst="rect">
            <a:avLst/>
          </a:prstGeom>
        </p:spPr>
      </p:pic>
    </p:spTree>
    <p:extLst>
      <p:ext uri="{BB962C8B-B14F-4D97-AF65-F5344CB8AC3E}">
        <p14:creationId xmlns:p14="http://schemas.microsoft.com/office/powerpoint/2010/main" val="138282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 </a:t>
            </a:r>
            <a:endParaRPr lang="en-US" dirty="0"/>
          </a:p>
        </p:txBody>
      </p:sp>
      <p:sp>
        <p:nvSpPr>
          <p:cNvPr id="3" name="Text Placeholder 2"/>
          <p:cNvSpPr>
            <a:spLocks noGrp="1"/>
          </p:cNvSpPr>
          <p:nvPr>
            <p:ph type="body" sz="quarter" idx="10"/>
          </p:nvPr>
        </p:nvSpPr>
        <p:spPr>
          <a:xfrm>
            <a:off x="269239" y="1664188"/>
            <a:ext cx="11653523" cy="3379335"/>
          </a:xfrm>
        </p:spPr>
        <p:txBody>
          <a:bodyPr/>
          <a:lstStyle/>
          <a:p>
            <a:r>
              <a:rPr lang="en-US" dirty="0"/>
              <a:t>Azure Machine Learning </a:t>
            </a:r>
            <a:r>
              <a:rPr lang="en-US" dirty="0" smtClean="0"/>
              <a:t>gallery</a:t>
            </a:r>
            <a:endParaRPr lang="en-US" dirty="0"/>
          </a:p>
          <a:p>
            <a:pPr lvl="1"/>
            <a:r>
              <a:rPr lang="en-US" dirty="0" smtClean="0">
                <a:hlinkClick r:id="rId2"/>
              </a:rPr>
              <a:t>https://gallery.azureml.net</a:t>
            </a:r>
            <a:endParaRPr lang="en-US" dirty="0"/>
          </a:p>
          <a:p>
            <a:r>
              <a:rPr lang="en-US" dirty="0" smtClean="0"/>
              <a:t>Azure </a:t>
            </a:r>
            <a:r>
              <a:rPr lang="en-US" dirty="0"/>
              <a:t>Machine Learning blog</a:t>
            </a:r>
          </a:p>
          <a:p>
            <a:pPr lvl="1"/>
            <a:r>
              <a:rPr lang="en-US" dirty="0">
                <a:hlinkClick r:id="rId3"/>
              </a:rPr>
              <a:t>http://blogs.technet.com/b/machinelearning</a:t>
            </a:r>
            <a:endParaRPr lang="en-US" dirty="0"/>
          </a:p>
          <a:p>
            <a:r>
              <a:rPr lang="en-US" dirty="0" smtClean="0"/>
              <a:t>Revolution </a:t>
            </a:r>
            <a:r>
              <a:rPr lang="en-US" dirty="0"/>
              <a:t>Analytics</a:t>
            </a:r>
          </a:p>
          <a:p>
            <a:pPr lvl="1"/>
            <a:r>
              <a:rPr lang="en-US" dirty="0">
                <a:hlinkClick r:id="rId4"/>
              </a:rPr>
              <a:t>http://</a:t>
            </a:r>
            <a:r>
              <a:rPr lang="en-US" dirty="0" smtClean="0">
                <a:hlinkClick r:id="rId4"/>
              </a:rPr>
              <a:t>www.revolutionanalytics.com</a:t>
            </a:r>
            <a:endParaRPr lang="en-US" dirty="0" smtClean="0"/>
          </a:p>
          <a:p>
            <a:pPr lvl="1"/>
            <a:endParaRPr lang="en-US" dirty="0"/>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smtClean="0">
              <a:solidFill>
                <a:schemeClr val="bg1"/>
              </a:solidFill>
              <a:latin typeface="+mj-lt"/>
            </a:endParaRPr>
          </a:p>
        </p:txBody>
      </p:sp>
    </p:spTree>
    <p:extLst>
      <p:ext uri="{BB962C8B-B14F-4D97-AF65-F5344CB8AC3E}">
        <p14:creationId xmlns:p14="http://schemas.microsoft.com/office/powerpoint/2010/main" val="14722477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0"/>
          </p:nvPr>
        </p:nvSpPr>
        <p:spPr>
          <a:xfrm>
            <a:off x="269240" y="1664189"/>
            <a:ext cx="8226904" cy="5340556"/>
          </a:xfrm>
        </p:spPr>
        <p:txBody>
          <a:bodyPr/>
          <a:lstStyle/>
          <a:p>
            <a:r>
              <a:rPr lang="en-US" dirty="0"/>
              <a:t>Book: “Predictive Analytics with Microsoft Azure Machine Learning: Build and Deploy Actionable Solutions in Minutes”</a:t>
            </a:r>
          </a:p>
          <a:p>
            <a:pPr lvl="1"/>
            <a:r>
              <a:rPr lang="en-US" dirty="0"/>
              <a:t>Publisher: </a:t>
            </a:r>
            <a:r>
              <a:rPr lang="en-US" dirty="0" err="1"/>
              <a:t>Apress</a:t>
            </a:r>
            <a:endParaRPr lang="en-US" dirty="0"/>
          </a:p>
          <a:p>
            <a:pPr lvl="1"/>
            <a:r>
              <a:rPr lang="en-US" dirty="0"/>
              <a:t>Authors: Roger </a:t>
            </a:r>
            <a:r>
              <a:rPr lang="en-US" dirty="0" err="1"/>
              <a:t>Barga</a:t>
            </a:r>
            <a:r>
              <a:rPr lang="en-US" dirty="0"/>
              <a:t>, Valentine </a:t>
            </a:r>
            <a:r>
              <a:rPr lang="en-US" dirty="0" smtClean="0"/>
              <a:t>Fontama, and Wee </a:t>
            </a:r>
            <a:r>
              <a:rPr lang="en-US" dirty="0" err="1"/>
              <a:t>Hyong</a:t>
            </a:r>
            <a:r>
              <a:rPr lang="en-US" dirty="0"/>
              <a:t> </a:t>
            </a:r>
            <a:r>
              <a:rPr lang="en-US" dirty="0" err="1" smtClean="0"/>
              <a:t>Tok</a:t>
            </a:r>
            <a:endParaRPr lang="en-US" dirty="0"/>
          </a:p>
          <a:p>
            <a:endParaRPr lang="en-US" dirty="0"/>
          </a:p>
          <a:p>
            <a:r>
              <a:rPr lang="en-US" dirty="0"/>
              <a:t>Paul the </a:t>
            </a:r>
            <a:r>
              <a:rPr lang="en-US" dirty="0" smtClean="0"/>
              <a:t>octopus </a:t>
            </a:r>
            <a:r>
              <a:rPr lang="en-US" dirty="0" smtClean="0">
                <a:sym typeface="Wingdings" panose="05000000000000000000" pitchFamily="2" charset="2"/>
              </a:rPr>
              <a:t></a:t>
            </a:r>
            <a:endParaRPr lang="en-US" dirty="0"/>
          </a:p>
          <a:p>
            <a:pPr lvl="1"/>
            <a:r>
              <a:rPr lang="en-US" dirty="0">
                <a:hlinkClick r:id="rId2"/>
              </a:rPr>
              <a:t>http://</a:t>
            </a:r>
            <a:r>
              <a:rPr lang="en-US" dirty="0" smtClean="0">
                <a:hlinkClick r:id="rId2"/>
              </a:rPr>
              <a:t>en.wikipedia.org/wiki/Paul_the_Octopus</a:t>
            </a:r>
            <a:endParaRPr lang="en-US" dirty="0" smtClean="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9699" y="1664189"/>
            <a:ext cx="2611922" cy="3937302"/>
          </a:xfrm>
          <a:prstGeom prst="rect">
            <a:avLst/>
          </a:prstGeom>
          <a:ln w="3175">
            <a:solidFill>
              <a:schemeClr val="tx1"/>
            </a:solidFill>
          </a:ln>
        </p:spPr>
      </p:pic>
      <p:sp>
        <p:nvSpPr>
          <p:cNvPr id="5" name="TextBox 4"/>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smtClean="0">
              <a:solidFill>
                <a:schemeClr val="bg1"/>
              </a:solidFill>
              <a:latin typeface="+mj-lt"/>
            </a:endParaRPr>
          </a:p>
        </p:txBody>
      </p:sp>
    </p:spTree>
    <p:extLst>
      <p:ext uri="{BB962C8B-B14F-4D97-AF65-F5344CB8AC3E}">
        <p14:creationId xmlns:p14="http://schemas.microsoft.com/office/powerpoint/2010/main" val="39447681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 </a:t>
            </a:r>
            <a:endParaRPr lang="en-US" dirty="0"/>
          </a:p>
        </p:txBody>
      </p:sp>
      <p:sp>
        <p:nvSpPr>
          <p:cNvPr id="2" name="TextBox 1"/>
          <p:cNvSpPr txBox="1"/>
          <p:nvPr/>
        </p:nvSpPr>
        <p:spPr>
          <a:xfrm>
            <a:off x="341745" y="517236"/>
            <a:ext cx="25400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bg1"/>
                </a:solidFill>
                <a:latin typeface="+mj-lt"/>
              </a:rPr>
              <a:t>Q&amp;A</a:t>
            </a:r>
            <a:endParaRPr lang="en-US" sz="4000" dirty="0" smtClean="0">
              <a:solidFill>
                <a:schemeClr val="bg1"/>
              </a:solidFill>
              <a:latin typeface="+mj-lt"/>
            </a:endParaRP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p:cNvPicPr>
          <p:nvPr/>
        </p:nvPicPr>
        <p:blipFill rotWithShape="1">
          <a:blip r:embed="rId3" cstate="print">
            <a:extLst>
              <a:ext uri="{28A0092B-C50C-407E-A947-70E740481C1C}">
                <a14:useLocalDpi xmlns:a14="http://schemas.microsoft.com/office/drawing/2010/main" val="0"/>
              </a:ext>
            </a:extLst>
          </a:blip>
          <a:srcRect r="16953"/>
          <a:stretch/>
        </p:blipFill>
        <p:spPr>
          <a:xfrm>
            <a:off x="5808867" y="3157281"/>
            <a:ext cx="1388900" cy="1388900"/>
          </a:xfrm>
          <a:prstGeom prst="rect">
            <a:avLst/>
          </a:prstGeom>
        </p:spPr>
      </p:pic>
      <p:sp>
        <p:nvSpPr>
          <p:cNvPr id="66" name="Rectangle 65"/>
          <p:cNvSpPr/>
          <p:nvPr/>
        </p:nvSpPr>
        <p:spPr bwMode="auto">
          <a:xfrm>
            <a:off x="5810493" y="3853367"/>
            <a:ext cx="1373516" cy="70914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Vision Analytics</a:t>
            </a:r>
          </a:p>
        </p:txBody>
      </p:sp>
      <p:sp>
        <p:nvSpPr>
          <p:cNvPr id="3" name="Title 2"/>
          <p:cNvSpPr>
            <a:spLocks noGrp="1"/>
          </p:cNvSpPr>
          <p:nvPr>
            <p:ph type="title"/>
          </p:nvPr>
        </p:nvSpPr>
        <p:spPr>
          <a:xfrm>
            <a:off x="271586" y="278888"/>
            <a:ext cx="11651152" cy="899176"/>
          </a:xfrm>
        </p:spPr>
        <p:txBody>
          <a:bodyPr>
            <a:normAutofit/>
          </a:bodyPr>
          <a:lstStyle/>
          <a:p>
            <a:r>
              <a:rPr lang="en-IN" sz="4313" dirty="0"/>
              <a:t>Using past data to predict the future </a:t>
            </a:r>
            <a:endParaRPr lang="en-US" sz="4311" dirty="0"/>
          </a:p>
        </p:txBody>
      </p:sp>
      <p:grpSp>
        <p:nvGrpSpPr>
          <p:cNvPr id="46" name="Group 45"/>
          <p:cNvGrpSpPr/>
          <p:nvPr/>
        </p:nvGrpSpPr>
        <p:grpSpPr>
          <a:xfrm>
            <a:off x="8772917" y="1685804"/>
            <a:ext cx="1389101" cy="1390587"/>
            <a:chOff x="9073554" y="1626527"/>
            <a:chExt cx="1314695" cy="1316102"/>
          </a:xfrm>
          <a:solidFill>
            <a:schemeClr val="accent1"/>
          </a:solidFill>
        </p:grpSpPr>
        <p:pic>
          <p:nvPicPr>
            <p:cNvPr id="47" name="Picture 4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grpFill/>
            <a:extLst/>
          </p:spPr>
        </p:pic>
        <p:sp>
          <p:nvSpPr>
            <p:cNvPr id="48" name="Rectangle 47"/>
            <p:cNvSpPr/>
            <p:nvPr/>
          </p:nvSpPr>
          <p:spPr bwMode="auto">
            <a:xfrm>
              <a:off x="9073554"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Recommenda-tion engines</a:t>
              </a:r>
            </a:p>
          </p:txBody>
        </p:sp>
      </p:grpSp>
      <p:grpSp>
        <p:nvGrpSpPr>
          <p:cNvPr id="49" name="Group 48"/>
          <p:cNvGrpSpPr/>
          <p:nvPr/>
        </p:nvGrpSpPr>
        <p:grpSpPr>
          <a:xfrm>
            <a:off x="5802144" y="4649826"/>
            <a:ext cx="1392947" cy="1383696"/>
            <a:chOff x="4847927" y="4443150"/>
            <a:chExt cx="1318335" cy="1309580"/>
          </a:xfrm>
          <a:solidFill>
            <a:schemeClr val="accent1"/>
          </a:solidFill>
        </p:grpSpPr>
        <p:pic>
          <p:nvPicPr>
            <p:cNvPr id="50" name="Picture 4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grpFill/>
            <a:extLst/>
          </p:spPr>
        </p:pic>
        <p:sp>
          <p:nvSpPr>
            <p:cNvPr id="51" name="Rectangle 50"/>
            <p:cNvSpPr/>
            <p:nvPr/>
          </p:nvSpPr>
          <p:spPr bwMode="auto">
            <a:xfrm>
              <a:off x="4856820" y="508143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Advertising analysis</a:t>
              </a:r>
            </a:p>
          </p:txBody>
        </p:sp>
      </p:grpSp>
      <p:grpSp>
        <p:nvGrpSpPr>
          <p:cNvPr id="55" name="Group 54"/>
          <p:cNvGrpSpPr/>
          <p:nvPr/>
        </p:nvGrpSpPr>
        <p:grpSpPr>
          <a:xfrm>
            <a:off x="7283005" y="3171918"/>
            <a:ext cx="1390203" cy="1388954"/>
            <a:chOff x="6257888" y="3035861"/>
            <a:chExt cx="1315739" cy="1314556"/>
          </a:xfrm>
          <a:solidFill>
            <a:schemeClr val="accent1"/>
          </a:solidFill>
        </p:grpSpPr>
        <p:pic>
          <p:nvPicPr>
            <p:cNvPr id="56" name="Picture 30"/>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grpFill/>
            <a:extLst/>
          </p:spPr>
        </p:pic>
        <p:sp>
          <p:nvSpPr>
            <p:cNvPr id="57" name="Rectangle 56"/>
            <p:cNvSpPr/>
            <p:nvPr/>
          </p:nvSpPr>
          <p:spPr bwMode="auto">
            <a:xfrm>
              <a:off x="6264185" y="3679261"/>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Weather forecasting for business planning</a:t>
              </a:r>
            </a:p>
          </p:txBody>
        </p:sp>
      </p:grpSp>
      <p:grpSp>
        <p:nvGrpSpPr>
          <p:cNvPr id="58" name="Group 57"/>
          <p:cNvGrpSpPr/>
          <p:nvPr/>
        </p:nvGrpSpPr>
        <p:grpSpPr>
          <a:xfrm>
            <a:off x="7328492" y="1685804"/>
            <a:ext cx="1383551" cy="1390587"/>
            <a:chOff x="6257884" y="1626527"/>
            <a:chExt cx="1309443" cy="1316102"/>
          </a:xfrm>
          <a:solidFill>
            <a:schemeClr val="accent1"/>
          </a:solidFill>
        </p:grpSpPr>
        <p:pic>
          <p:nvPicPr>
            <p:cNvPr id="59" name="Picture 18"/>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grpFill/>
            <a:effectLst/>
            <a:extLst/>
          </p:spPr>
        </p:pic>
        <p:sp>
          <p:nvSpPr>
            <p:cNvPr id="60" name="Rectangle 59"/>
            <p:cNvSpPr/>
            <p:nvPr/>
          </p:nvSpPr>
          <p:spPr bwMode="auto">
            <a:xfrm>
              <a:off x="6257885"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Social network analysis</a:t>
              </a:r>
            </a:p>
          </p:txBody>
        </p:sp>
      </p:grpSp>
      <p:grpSp>
        <p:nvGrpSpPr>
          <p:cNvPr id="67" name="Group 66"/>
          <p:cNvGrpSpPr/>
          <p:nvPr/>
        </p:nvGrpSpPr>
        <p:grpSpPr>
          <a:xfrm>
            <a:off x="8773184" y="3171917"/>
            <a:ext cx="1388566" cy="1388953"/>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Legal </a:t>
              </a:r>
              <a:br>
                <a:rPr lang="en-US" sz="1199" dirty="0">
                  <a:solidFill>
                    <a:srgbClr val="FFFFFF"/>
                  </a:solidFill>
                  <a:cs typeface="Segoe UI" pitchFamily="34" charset="0"/>
                </a:rPr>
              </a:br>
              <a:r>
                <a:rPr lang="en-US" sz="1199" dirty="0">
                  <a:solidFill>
                    <a:srgbClr val="FFFFFF"/>
                  </a:solidFill>
                  <a:cs typeface="Segoe UI" pitchFamily="34" charset="0"/>
                </a:rPr>
                <a:t>discovery and document archiving</a:t>
              </a:r>
            </a:p>
          </p:txBody>
        </p:sp>
      </p:grpSp>
      <p:grpSp>
        <p:nvGrpSpPr>
          <p:cNvPr id="70" name="Group 69"/>
          <p:cNvGrpSpPr/>
          <p:nvPr/>
        </p:nvGrpSpPr>
        <p:grpSpPr>
          <a:xfrm>
            <a:off x="7280772" y="4649827"/>
            <a:ext cx="1394673" cy="1397857"/>
            <a:chOff x="7655192" y="4434401"/>
            <a:chExt cx="1319970" cy="1322982"/>
          </a:xfrm>
          <a:solidFill>
            <a:schemeClr val="accent1"/>
          </a:solidFill>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a:grpFill/>
          </p:spPr>
        </p:pic>
        <p:sp>
          <p:nvSpPr>
            <p:cNvPr id="72" name="Rectangle 71"/>
            <p:cNvSpPr/>
            <p:nvPr/>
          </p:nvSpPr>
          <p:spPr bwMode="auto">
            <a:xfrm>
              <a:off x="7665720" y="508622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Pricing analysis</a:t>
              </a:r>
            </a:p>
          </p:txBody>
        </p:sp>
      </p:grpSp>
      <p:grpSp>
        <p:nvGrpSpPr>
          <p:cNvPr id="73" name="Group 72"/>
          <p:cNvGrpSpPr/>
          <p:nvPr/>
        </p:nvGrpSpPr>
        <p:grpSpPr>
          <a:xfrm>
            <a:off x="8773434" y="4649826"/>
            <a:ext cx="1388068" cy="1383696"/>
            <a:chOff x="2033233" y="4443150"/>
            <a:chExt cx="1313718" cy="1309580"/>
          </a:xfrm>
          <a:solidFill>
            <a:schemeClr val="accent1"/>
          </a:solidFill>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grpFill/>
            <a:effectLst/>
            <a:extLst/>
          </p:spPr>
        </p:pic>
        <p:sp>
          <p:nvSpPr>
            <p:cNvPr id="75" name="Rectangle 74"/>
            <p:cNvSpPr/>
            <p:nvPr/>
          </p:nvSpPr>
          <p:spPr bwMode="auto">
            <a:xfrm>
              <a:off x="2037509" y="5081438"/>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Fraud </a:t>
              </a:r>
              <a:br>
                <a:rPr lang="en-US" sz="1199" dirty="0">
                  <a:solidFill>
                    <a:srgbClr val="FFFFFF"/>
                  </a:solidFill>
                  <a:cs typeface="Segoe UI" pitchFamily="34" charset="0"/>
                </a:rPr>
              </a:br>
              <a:r>
                <a:rPr lang="en-US" sz="1199" dirty="0">
                  <a:solidFill>
                    <a:srgbClr val="FFFFFF"/>
                  </a:solidFill>
                  <a:cs typeface="Segoe UI" pitchFamily="34" charset="0"/>
                </a:rPr>
                <a:t>detection</a:t>
              </a:r>
            </a:p>
          </p:txBody>
        </p:sp>
      </p:grpSp>
      <p:grpSp>
        <p:nvGrpSpPr>
          <p:cNvPr id="76" name="Group 75"/>
          <p:cNvGrpSpPr/>
          <p:nvPr/>
        </p:nvGrpSpPr>
        <p:grpSpPr>
          <a:xfrm>
            <a:off x="5839003" y="1688751"/>
            <a:ext cx="1388069" cy="1388953"/>
            <a:chOff x="2033234" y="3035862"/>
            <a:chExt cx="1313719" cy="1314555"/>
          </a:xfrm>
          <a:solidFill>
            <a:schemeClr val="accent1"/>
          </a:solidFill>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grpFill/>
            <a:extLst/>
          </p:spPr>
        </p:pic>
        <p:sp>
          <p:nvSpPr>
            <p:cNvPr id="78" name="Rectangle 77"/>
            <p:cNvSpPr/>
            <p:nvPr/>
          </p:nvSpPr>
          <p:spPr bwMode="auto">
            <a:xfrm>
              <a:off x="2037511" y="3679261"/>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Churn </a:t>
              </a:r>
              <a:br>
                <a:rPr lang="en-US" sz="1199" dirty="0">
                  <a:solidFill>
                    <a:srgbClr val="FFFFFF"/>
                  </a:solidFill>
                  <a:cs typeface="Segoe UI" pitchFamily="34" charset="0"/>
                </a:rPr>
              </a:br>
              <a:r>
                <a:rPr lang="en-US" sz="1199" dirty="0">
                  <a:solidFill>
                    <a:srgbClr val="FFFFFF"/>
                  </a:solidFill>
                  <a:cs typeface="Segoe UI" pitchFamily="34" charset="0"/>
                </a:rPr>
                <a:t>analysis</a:t>
              </a:r>
            </a:p>
          </p:txBody>
        </p:sp>
      </p:grpSp>
      <p:grpSp>
        <p:nvGrpSpPr>
          <p:cNvPr id="79" name="Group 78"/>
          <p:cNvGrpSpPr/>
          <p:nvPr/>
        </p:nvGrpSpPr>
        <p:grpSpPr>
          <a:xfrm>
            <a:off x="10248173" y="3171920"/>
            <a:ext cx="1390123" cy="1383695"/>
            <a:chOff x="6257884" y="4443151"/>
            <a:chExt cx="1315662" cy="1309579"/>
          </a:xfrm>
          <a:solidFill>
            <a:schemeClr val="accent1"/>
          </a:solidFill>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grpFill/>
            <a:extLst/>
          </p:spPr>
        </p:pic>
        <p:sp>
          <p:nvSpPr>
            <p:cNvPr id="81" name="Rectangle 80"/>
            <p:cNvSpPr/>
            <p:nvPr/>
          </p:nvSpPr>
          <p:spPr bwMode="auto">
            <a:xfrm>
              <a:off x="6264104" y="5081574"/>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Equipment monitoring</a:t>
              </a:r>
            </a:p>
          </p:txBody>
        </p:sp>
      </p:grpSp>
      <p:grpSp>
        <p:nvGrpSpPr>
          <p:cNvPr id="82" name="Group 81"/>
          <p:cNvGrpSpPr/>
          <p:nvPr/>
        </p:nvGrpSpPr>
        <p:grpSpPr>
          <a:xfrm>
            <a:off x="10247285" y="1685804"/>
            <a:ext cx="1391900" cy="1391900"/>
            <a:chOff x="3415767" y="3035860"/>
            <a:chExt cx="1317345" cy="1317345"/>
          </a:xfrm>
          <a:solidFill>
            <a:schemeClr val="accent1"/>
          </a:solidFill>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a:grpFill/>
          </p:spPr>
        </p:pic>
        <p:sp>
          <p:nvSpPr>
            <p:cNvPr id="84" name="Rectangle 83"/>
            <p:cNvSpPr/>
            <p:nvPr/>
          </p:nvSpPr>
          <p:spPr bwMode="auto">
            <a:xfrm>
              <a:off x="3426810" y="3681079"/>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Location-based tracking and services</a:t>
              </a:r>
            </a:p>
          </p:txBody>
        </p:sp>
      </p:grpSp>
      <p:grpSp>
        <p:nvGrpSpPr>
          <p:cNvPr id="85" name="Group 84"/>
          <p:cNvGrpSpPr/>
          <p:nvPr/>
        </p:nvGrpSpPr>
        <p:grpSpPr>
          <a:xfrm>
            <a:off x="10247285" y="4649828"/>
            <a:ext cx="1391900" cy="1400621"/>
            <a:chOff x="9065651" y="3038545"/>
            <a:chExt cx="1317345" cy="1325598"/>
          </a:xfrm>
          <a:solidFill>
            <a:schemeClr val="accent1"/>
          </a:solidFill>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a:grpFill/>
          </p:spPr>
        </p:pic>
        <p:sp>
          <p:nvSpPr>
            <p:cNvPr id="87" name="Rectangle 86"/>
            <p:cNvSpPr/>
            <p:nvPr/>
          </p:nvSpPr>
          <p:spPr bwMode="auto">
            <a:xfrm>
              <a:off x="9083049" y="3692987"/>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Personalized Insurance</a:t>
              </a:r>
            </a:p>
          </p:txBody>
        </p:sp>
      </p:grpSp>
      <p:sp>
        <p:nvSpPr>
          <p:cNvPr id="89" name="Title 2"/>
          <p:cNvSpPr txBox="1">
            <a:spLocks/>
          </p:cNvSpPr>
          <p:nvPr/>
        </p:nvSpPr>
        <p:spPr bwMode="ltGray">
          <a:xfrm>
            <a:off x="549052" y="1749191"/>
            <a:ext cx="4418519" cy="4367197"/>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2">
              <a:alpha val="92000"/>
            </a:schemeClr>
          </a:solidFill>
          <a:ln>
            <a:noFill/>
          </a:ln>
          <a:extLst/>
        </p:spPr>
        <p:txBody>
          <a:bodyPr vert="horz" wrap="square" lIns="268819" tIns="896064" rIns="448032" bIns="89606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a:spcBef>
                <a:spcPts val="1175"/>
              </a:spcBef>
            </a:pPr>
            <a:r>
              <a:rPr lang="en-IN" sz="2352" kern="0" spc="0">
                <a:solidFill>
                  <a:srgbClr val="FFFFFF"/>
                </a:solidFill>
                <a:latin typeface="Segoe UI" panose="020B0502040204020203" pitchFamily="34" charset="0"/>
                <a:ea typeface="Segoe UI" panose="020B0502040204020203" pitchFamily="34" charset="0"/>
                <a:cs typeface="Segoe UI" panose="020B0502040204020203" pitchFamily="34" charset="0"/>
              </a:rPr>
              <a:t>Machine learning &amp; predictive analytics are core capabilities that are needed throughout your business</a:t>
            </a:r>
          </a:p>
        </p:txBody>
      </p:sp>
    </p:spTree>
    <p:extLst>
      <p:ext uri="{BB962C8B-B14F-4D97-AF65-F5344CB8AC3E}">
        <p14:creationId xmlns:p14="http://schemas.microsoft.com/office/powerpoint/2010/main" val="2933672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75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75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75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75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750"/>
                                        <p:tgtEl>
                                          <p:spTgt spid="79"/>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75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75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750"/>
                                        <p:tgtEl>
                                          <p:spTgt spid="73"/>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AU" dirty="0" smtClean="0"/>
              <a:t>Machine learning - ?</a:t>
            </a:r>
            <a:endParaRPr lang="en-AU" dirty="0"/>
          </a:p>
        </p:txBody>
      </p:sp>
    </p:spTree>
    <p:extLst>
      <p:ext uri="{BB962C8B-B14F-4D97-AF65-F5344CB8AC3E}">
        <p14:creationId xmlns:p14="http://schemas.microsoft.com/office/powerpoint/2010/main" val="16099581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1395431"/>
            <a:ext cx="11653523" cy="1158504"/>
          </a:xfrm>
        </p:spPr>
        <p:txBody>
          <a:bodyPr/>
          <a:lstStyle/>
          <a:p>
            <a:r>
              <a:rPr lang="en-US" sz="5400" b="1" dirty="0">
                <a:solidFill>
                  <a:schemeClr val="bg1"/>
                </a:solidFill>
              </a:rPr>
              <a:t>Machine </a:t>
            </a:r>
            <a:r>
              <a:rPr lang="en-US" sz="5400" b="1" dirty="0" smtClean="0">
                <a:solidFill>
                  <a:schemeClr val="bg1"/>
                </a:solidFill>
              </a:rPr>
              <a:t>Learning</a:t>
            </a:r>
            <a:endParaRPr lang="en-US" sz="3200" dirty="0">
              <a:solidFill>
                <a:schemeClr val="bg1"/>
              </a:solidFill>
            </a:endParaRPr>
          </a:p>
        </p:txBody>
      </p:sp>
      <p:sp>
        <p:nvSpPr>
          <p:cNvPr id="3" name="TextBox 2"/>
          <p:cNvSpPr txBox="1"/>
          <p:nvPr/>
        </p:nvSpPr>
        <p:spPr>
          <a:xfrm>
            <a:off x="303227" y="3235822"/>
            <a:ext cx="11619535" cy="2964429"/>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chemeClr val="bg1"/>
                </a:solidFill>
                <a:latin typeface="+mj-lt"/>
              </a:rPr>
              <a:t>Subfield of computer science and statistics that deals with the construction and study of systems that can learn from data, rather than follow only explicitly programmed instructions</a:t>
            </a:r>
          </a:p>
          <a:p>
            <a:pPr>
              <a:lnSpc>
                <a:spcPct val="90000"/>
              </a:lnSpc>
              <a:spcBef>
                <a:spcPts val="1176"/>
              </a:spcBef>
              <a:spcAft>
                <a:spcPts val="588"/>
              </a:spcAft>
            </a:pPr>
            <a:r>
              <a:rPr lang="en-AU" sz="3529" dirty="0">
                <a:solidFill>
                  <a:schemeClr val="bg1"/>
                </a:solidFill>
                <a:latin typeface="+mj-lt"/>
              </a:rPr>
              <a:t>-Wikipedia</a:t>
            </a:r>
            <a:endParaRPr lang="en-US" sz="3529" dirty="0">
              <a:solidFill>
                <a:schemeClr val="bg1"/>
              </a:solidFill>
              <a:latin typeface="+mj-lt"/>
            </a:endParaRPr>
          </a:p>
        </p:txBody>
      </p:sp>
    </p:spTree>
    <p:extLst>
      <p:ext uri="{BB962C8B-B14F-4D97-AF65-F5344CB8AC3E}">
        <p14:creationId xmlns:p14="http://schemas.microsoft.com/office/powerpoint/2010/main" val="1198811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ular Callout 6"/>
          <p:cNvSpPr/>
          <p:nvPr/>
        </p:nvSpPr>
        <p:spPr>
          <a:xfrm>
            <a:off x="529385" y="529871"/>
            <a:ext cx="4235078"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en-US" sz="2800" dirty="0">
                <a:solidFill>
                  <a:prstClr val="black"/>
                </a:solidFill>
              </a:rPr>
              <a:t>I need to predict customer profitability…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626" y="4494437"/>
            <a:ext cx="4980246" cy="1475981"/>
          </a:xfrm>
          <a:prstGeom prst="rect">
            <a:avLst/>
          </a:prstGeom>
          <a:ln>
            <a:solidFill>
              <a:schemeClr val="tx1"/>
            </a:solidFill>
          </a:ln>
        </p:spPr>
      </p:pic>
      <p:sp>
        <p:nvSpPr>
          <p:cNvPr id="9" name="Multiply 8"/>
          <p:cNvSpPr/>
          <p:nvPr/>
        </p:nvSpPr>
        <p:spPr>
          <a:xfrm>
            <a:off x="5167364" y="4337830"/>
            <a:ext cx="1768474" cy="1773684"/>
          </a:xfrm>
          <a:prstGeom prst="mathMultiply">
            <a:avLst/>
          </a:prstGeom>
          <a:solidFill>
            <a:srgbClr val="FF0000"/>
          </a:solidFill>
          <a:ln w="12700" cap="flat" cmpd="sng" algn="ctr">
            <a:noFill/>
            <a:prstDash val="solid"/>
            <a:miter lim="800000"/>
          </a:ln>
          <a:effectLst/>
        </p:spPr>
        <p:txBody>
          <a:bodyPr rtlCol="0" anchor="ctr"/>
          <a:lstStyle/>
          <a:p>
            <a:pPr algn="ctr" defTabSz="685607">
              <a:defRPr/>
            </a:pPr>
            <a:endParaRPr lang="en-US" sz="993" kern="0" dirty="0">
              <a:solidFill>
                <a:prstClr val="white"/>
              </a:solidFill>
            </a:endParaRPr>
          </a:p>
        </p:txBody>
      </p:sp>
      <p:sp>
        <p:nvSpPr>
          <p:cNvPr id="10" name="TextBox 9"/>
          <p:cNvSpPr txBox="1"/>
          <p:nvPr/>
        </p:nvSpPr>
        <p:spPr>
          <a:xfrm>
            <a:off x="3766430"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f(</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620231"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596751" y="3302509"/>
            <a:ext cx="3617023" cy="769402"/>
          </a:xfrm>
          <a:prstGeom prst="rect">
            <a:avLst/>
          </a:prstGeom>
          <a:noFill/>
        </p:spPr>
        <p:txBody>
          <a:bodyPr wrap="square" rtlCol="0">
            <a:spAutoFit/>
          </a:bodyPr>
          <a:lstStyle/>
          <a:p>
            <a:pPr algn="ctr" defTabSz="914225"/>
            <a:r>
              <a:rPr lang="en-US" sz="1470" b="1" i="1" dirty="0">
                <a:solidFill>
                  <a:prstClr val="black"/>
                </a:solidFill>
                <a:latin typeface="Times New Roman" panose="02020603050405020304" pitchFamily="18" charset="0"/>
                <a:cs typeface="Times New Roman" panose="02020603050405020304" pitchFamily="18" charset="0"/>
              </a:rPr>
              <a:t>Age, Marital Status, Gender, Yearly Income, Total Children, Education, Occupation, Home Owner, Commute Distance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88" y="4494436"/>
            <a:ext cx="4974775" cy="1464992"/>
          </a:xfrm>
          <a:prstGeom prst="rect">
            <a:avLst/>
          </a:prstGeom>
          <a:ln>
            <a:solidFill>
              <a:schemeClr val="tx1"/>
            </a:solidFill>
          </a:ln>
        </p:spPr>
      </p:pic>
    </p:spTree>
    <p:extLst>
      <p:ext uri="{BB962C8B-B14F-4D97-AF65-F5344CB8AC3E}">
        <p14:creationId xmlns:p14="http://schemas.microsoft.com/office/powerpoint/2010/main" val="63030717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4.37069E-6 -8.30685E-7 L 0.27241 0.00159 " pathEditMode="relative" rAng="0" ptsTypes="AA">
                                      <p:cBhvr>
                                        <p:cTn id="13" dur="2000" fill="hold"/>
                                        <p:tgtEl>
                                          <p:spTgt spid="11"/>
                                        </p:tgtEl>
                                        <p:attrNameLst>
                                          <p:attrName>ppt_x</p:attrName>
                                          <p:attrName>ppt_y</p:attrName>
                                        </p:attrNameLst>
                                      </p:cBhvr>
                                      <p:rCtr x="13620" y="68"/>
                                    </p:animMotion>
                                  </p:childTnLst>
                                </p:cTn>
                              </p:par>
                            </p:childTnLst>
                          </p:cTn>
                        </p:par>
                        <p:par>
                          <p:cTn id="14" fill="hold">
                            <p:stCondLst>
                              <p:cond delay="2500"/>
                            </p:stCondLst>
                            <p:childTnLst>
                              <p:par>
                                <p:cTn id="15" presetID="1"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Machine learning flow</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24145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EDBC7DC6-8FF1-471C-AA61-AC75854B27B2}"/>
                                            </p:graphicEl>
                                          </p:spTgt>
                                        </p:tgtEl>
                                        <p:attrNameLst>
                                          <p:attrName>style.visibility</p:attrName>
                                        </p:attrNameLst>
                                      </p:cBhvr>
                                      <p:to>
                                        <p:strVal val="visible"/>
                                      </p:to>
                                    </p:set>
                                    <p:anim calcmode="lin" valueType="num">
                                      <p:cBhvr>
                                        <p:cTn id="7" dur="500" fill="hold"/>
                                        <p:tgtEl>
                                          <p:spTgt spid="5">
                                            <p:graphicEl>
                                              <a:dgm id="{EDBC7DC6-8FF1-471C-AA61-AC75854B27B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EDBC7DC6-8FF1-471C-AA61-AC75854B27B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EDBC7DC6-8FF1-471C-AA61-AC75854B27B2}"/>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63C070F2-D00A-4019-8093-5CBF3B12E825}"/>
                                            </p:graphicEl>
                                          </p:spTgt>
                                        </p:tgtEl>
                                        <p:attrNameLst>
                                          <p:attrName>style.visibility</p:attrName>
                                        </p:attrNameLst>
                                      </p:cBhvr>
                                      <p:to>
                                        <p:strVal val="visible"/>
                                      </p:to>
                                    </p:set>
                                    <p:anim calcmode="lin" valueType="num">
                                      <p:cBhvr>
                                        <p:cTn id="14" dur="500" fill="hold"/>
                                        <p:tgtEl>
                                          <p:spTgt spid="5">
                                            <p:graphicEl>
                                              <a:dgm id="{63C070F2-D00A-4019-8093-5CBF3B12E82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63C070F2-D00A-4019-8093-5CBF3B12E82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63C070F2-D00A-4019-8093-5CBF3B12E82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02015D70-A186-467D-A0A0-B6273FCC5A42}"/>
                                            </p:graphicEl>
                                          </p:spTgt>
                                        </p:tgtEl>
                                        <p:attrNameLst>
                                          <p:attrName>style.visibility</p:attrName>
                                        </p:attrNameLst>
                                      </p:cBhvr>
                                      <p:to>
                                        <p:strVal val="visible"/>
                                      </p:to>
                                    </p:set>
                                    <p:anim calcmode="lin" valueType="num">
                                      <p:cBhvr>
                                        <p:cTn id="19" dur="500" fill="hold"/>
                                        <p:tgtEl>
                                          <p:spTgt spid="5">
                                            <p:graphicEl>
                                              <a:dgm id="{02015D70-A186-467D-A0A0-B6273FCC5A4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02015D70-A186-467D-A0A0-B6273FCC5A4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02015D70-A186-467D-A0A0-B6273FCC5A4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graphicEl>
                                              <a:dgm id="{FE50399B-4514-46BD-BC24-7F82A186C91B}"/>
                                            </p:graphicEl>
                                          </p:spTgt>
                                        </p:tgtEl>
                                        <p:attrNameLst>
                                          <p:attrName>style.visibility</p:attrName>
                                        </p:attrNameLst>
                                      </p:cBhvr>
                                      <p:to>
                                        <p:strVal val="visible"/>
                                      </p:to>
                                    </p:set>
                                    <p:anim calcmode="lin" valueType="num">
                                      <p:cBhvr>
                                        <p:cTn id="26" dur="500" fill="hold"/>
                                        <p:tgtEl>
                                          <p:spTgt spid="5">
                                            <p:graphicEl>
                                              <a:dgm id="{FE50399B-4514-46BD-BC24-7F82A186C91B}"/>
                                            </p:graphicEl>
                                          </p:spTgt>
                                        </p:tgtEl>
                                        <p:attrNameLst>
                                          <p:attrName>ppt_w</p:attrName>
                                        </p:attrNameLst>
                                      </p:cBhvr>
                                      <p:tavLst>
                                        <p:tav tm="0">
                                          <p:val>
                                            <p:fltVal val="0"/>
                                          </p:val>
                                        </p:tav>
                                        <p:tav tm="100000">
                                          <p:val>
                                            <p:strVal val="#ppt_w"/>
                                          </p:val>
                                        </p:tav>
                                      </p:tavLst>
                                    </p:anim>
                                    <p:anim calcmode="lin" valueType="num">
                                      <p:cBhvr>
                                        <p:cTn id="27" dur="500" fill="hold"/>
                                        <p:tgtEl>
                                          <p:spTgt spid="5">
                                            <p:graphicEl>
                                              <a:dgm id="{FE50399B-4514-46BD-BC24-7F82A186C91B}"/>
                                            </p:graphicEl>
                                          </p:spTgt>
                                        </p:tgtEl>
                                        <p:attrNameLst>
                                          <p:attrName>ppt_h</p:attrName>
                                        </p:attrNameLst>
                                      </p:cBhvr>
                                      <p:tavLst>
                                        <p:tav tm="0">
                                          <p:val>
                                            <p:fltVal val="0"/>
                                          </p:val>
                                        </p:tav>
                                        <p:tav tm="100000">
                                          <p:val>
                                            <p:strVal val="#ppt_h"/>
                                          </p:val>
                                        </p:tav>
                                      </p:tavLst>
                                    </p:anim>
                                    <p:animEffect transition="in" filter="fade">
                                      <p:cBhvr>
                                        <p:cTn id="28" dur="500"/>
                                        <p:tgtEl>
                                          <p:spTgt spid="5">
                                            <p:graphicEl>
                                              <a:dgm id="{FE50399B-4514-46BD-BC24-7F82A186C91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graphicEl>
                                              <a:dgm id="{C66309E1-D670-4EE5-AB5C-72066B83603D}"/>
                                            </p:graphicEl>
                                          </p:spTgt>
                                        </p:tgtEl>
                                        <p:attrNameLst>
                                          <p:attrName>style.visibility</p:attrName>
                                        </p:attrNameLst>
                                      </p:cBhvr>
                                      <p:to>
                                        <p:strVal val="visible"/>
                                      </p:to>
                                    </p:set>
                                    <p:anim calcmode="lin" valueType="num">
                                      <p:cBhvr>
                                        <p:cTn id="31" dur="500" fill="hold"/>
                                        <p:tgtEl>
                                          <p:spTgt spid="5">
                                            <p:graphicEl>
                                              <a:dgm id="{C66309E1-D670-4EE5-AB5C-72066B83603D}"/>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C66309E1-D670-4EE5-AB5C-72066B83603D}"/>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C66309E1-D670-4EE5-AB5C-72066B83603D}"/>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
                                            <p:graphicEl>
                                              <a:dgm id="{0A5F841F-DDEF-4EEC-90BF-56E483E063F4}"/>
                                            </p:graphicEl>
                                          </p:spTgt>
                                        </p:tgtEl>
                                        <p:attrNameLst>
                                          <p:attrName>style.visibility</p:attrName>
                                        </p:attrNameLst>
                                      </p:cBhvr>
                                      <p:to>
                                        <p:strVal val="visible"/>
                                      </p:to>
                                    </p:set>
                                    <p:anim calcmode="lin" valueType="num">
                                      <p:cBhvr>
                                        <p:cTn id="38" dur="500" fill="hold"/>
                                        <p:tgtEl>
                                          <p:spTgt spid="5">
                                            <p:graphicEl>
                                              <a:dgm id="{0A5F841F-DDEF-4EEC-90BF-56E483E063F4}"/>
                                            </p:graphicEl>
                                          </p:spTgt>
                                        </p:tgtEl>
                                        <p:attrNameLst>
                                          <p:attrName>ppt_w</p:attrName>
                                        </p:attrNameLst>
                                      </p:cBhvr>
                                      <p:tavLst>
                                        <p:tav tm="0">
                                          <p:val>
                                            <p:fltVal val="0"/>
                                          </p:val>
                                        </p:tav>
                                        <p:tav tm="100000">
                                          <p:val>
                                            <p:strVal val="#ppt_w"/>
                                          </p:val>
                                        </p:tav>
                                      </p:tavLst>
                                    </p:anim>
                                    <p:anim calcmode="lin" valueType="num">
                                      <p:cBhvr>
                                        <p:cTn id="39" dur="500" fill="hold"/>
                                        <p:tgtEl>
                                          <p:spTgt spid="5">
                                            <p:graphicEl>
                                              <a:dgm id="{0A5F841F-DDEF-4EEC-90BF-56E483E063F4}"/>
                                            </p:graphicEl>
                                          </p:spTgt>
                                        </p:tgtEl>
                                        <p:attrNameLst>
                                          <p:attrName>ppt_h</p:attrName>
                                        </p:attrNameLst>
                                      </p:cBhvr>
                                      <p:tavLst>
                                        <p:tav tm="0">
                                          <p:val>
                                            <p:fltVal val="0"/>
                                          </p:val>
                                        </p:tav>
                                        <p:tav tm="100000">
                                          <p:val>
                                            <p:strVal val="#ppt_h"/>
                                          </p:val>
                                        </p:tav>
                                      </p:tavLst>
                                    </p:anim>
                                    <p:animEffect transition="in" filter="fade">
                                      <p:cBhvr>
                                        <p:cTn id="40" dur="500"/>
                                        <p:tgtEl>
                                          <p:spTgt spid="5">
                                            <p:graphicEl>
                                              <a:dgm id="{0A5F841F-DDEF-4EEC-90BF-56E483E063F4}"/>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
                                            <p:graphicEl>
                                              <a:dgm id="{96A0FB63-97FD-4FFF-A2B3-0038FA749A30}"/>
                                            </p:graphicEl>
                                          </p:spTgt>
                                        </p:tgtEl>
                                        <p:attrNameLst>
                                          <p:attrName>style.visibility</p:attrName>
                                        </p:attrNameLst>
                                      </p:cBhvr>
                                      <p:to>
                                        <p:strVal val="visible"/>
                                      </p:to>
                                    </p:set>
                                    <p:anim calcmode="lin" valueType="num">
                                      <p:cBhvr>
                                        <p:cTn id="43" dur="500" fill="hold"/>
                                        <p:tgtEl>
                                          <p:spTgt spid="5">
                                            <p:graphicEl>
                                              <a:dgm id="{96A0FB63-97FD-4FFF-A2B3-0038FA749A30}"/>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96A0FB63-97FD-4FFF-A2B3-0038FA749A30}"/>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96A0FB63-97FD-4FFF-A2B3-0038FA749A3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
                                            <p:graphicEl>
                                              <a:dgm id="{F7F19D13-5C17-4368-A57A-7216FD8059D0}"/>
                                            </p:graphicEl>
                                          </p:spTgt>
                                        </p:tgtEl>
                                        <p:attrNameLst>
                                          <p:attrName>style.visibility</p:attrName>
                                        </p:attrNameLst>
                                      </p:cBhvr>
                                      <p:to>
                                        <p:strVal val="visible"/>
                                      </p:to>
                                    </p:set>
                                    <p:anim calcmode="lin" valueType="num">
                                      <p:cBhvr>
                                        <p:cTn id="50" dur="500" fill="hold"/>
                                        <p:tgtEl>
                                          <p:spTgt spid="5">
                                            <p:graphicEl>
                                              <a:dgm id="{F7F19D13-5C17-4368-A57A-7216FD8059D0}"/>
                                            </p:graphicEl>
                                          </p:spTgt>
                                        </p:tgtEl>
                                        <p:attrNameLst>
                                          <p:attrName>ppt_w</p:attrName>
                                        </p:attrNameLst>
                                      </p:cBhvr>
                                      <p:tavLst>
                                        <p:tav tm="0">
                                          <p:val>
                                            <p:fltVal val="0"/>
                                          </p:val>
                                        </p:tav>
                                        <p:tav tm="100000">
                                          <p:val>
                                            <p:strVal val="#ppt_w"/>
                                          </p:val>
                                        </p:tav>
                                      </p:tavLst>
                                    </p:anim>
                                    <p:anim calcmode="lin" valueType="num">
                                      <p:cBhvr>
                                        <p:cTn id="51" dur="500" fill="hold"/>
                                        <p:tgtEl>
                                          <p:spTgt spid="5">
                                            <p:graphicEl>
                                              <a:dgm id="{F7F19D13-5C17-4368-A57A-7216FD8059D0}"/>
                                            </p:graphicEl>
                                          </p:spTgt>
                                        </p:tgtEl>
                                        <p:attrNameLst>
                                          <p:attrName>ppt_h</p:attrName>
                                        </p:attrNameLst>
                                      </p:cBhvr>
                                      <p:tavLst>
                                        <p:tav tm="0">
                                          <p:val>
                                            <p:fltVal val="0"/>
                                          </p:val>
                                        </p:tav>
                                        <p:tav tm="100000">
                                          <p:val>
                                            <p:strVal val="#ppt_h"/>
                                          </p:val>
                                        </p:tav>
                                      </p:tavLst>
                                    </p:anim>
                                    <p:animEffect transition="in" filter="fade">
                                      <p:cBhvr>
                                        <p:cTn id="52" dur="500"/>
                                        <p:tgtEl>
                                          <p:spTgt spid="5">
                                            <p:graphicEl>
                                              <a:dgm id="{F7F19D13-5C17-4368-A57A-7216FD8059D0}"/>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
                                            <p:graphicEl>
                                              <a:dgm id="{7809DCCF-8956-491F-88D9-014D8672581B}"/>
                                            </p:graphicEl>
                                          </p:spTgt>
                                        </p:tgtEl>
                                        <p:attrNameLst>
                                          <p:attrName>style.visibility</p:attrName>
                                        </p:attrNameLst>
                                      </p:cBhvr>
                                      <p:to>
                                        <p:strVal val="visible"/>
                                      </p:to>
                                    </p:set>
                                    <p:anim calcmode="lin" valueType="num">
                                      <p:cBhvr>
                                        <p:cTn id="55" dur="500" fill="hold"/>
                                        <p:tgtEl>
                                          <p:spTgt spid="5">
                                            <p:graphicEl>
                                              <a:dgm id="{7809DCCF-8956-491F-88D9-014D8672581B}"/>
                                            </p:graphicEl>
                                          </p:spTgt>
                                        </p:tgtEl>
                                        <p:attrNameLst>
                                          <p:attrName>ppt_w</p:attrName>
                                        </p:attrNameLst>
                                      </p:cBhvr>
                                      <p:tavLst>
                                        <p:tav tm="0">
                                          <p:val>
                                            <p:fltVal val="0"/>
                                          </p:val>
                                        </p:tav>
                                        <p:tav tm="100000">
                                          <p:val>
                                            <p:strVal val="#ppt_w"/>
                                          </p:val>
                                        </p:tav>
                                      </p:tavLst>
                                    </p:anim>
                                    <p:anim calcmode="lin" valueType="num">
                                      <p:cBhvr>
                                        <p:cTn id="56" dur="500" fill="hold"/>
                                        <p:tgtEl>
                                          <p:spTgt spid="5">
                                            <p:graphicEl>
                                              <a:dgm id="{7809DCCF-8956-491F-88D9-014D8672581B}"/>
                                            </p:graphicEl>
                                          </p:spTgt>
                                        </p:tgtEl>
                                        <p:attrNameLst>
                                          <p:attrName>ppt_h</p:attrName>
                                        </p:attrNameLst>
                                      </p:cBhvr>
                                      <p:tavLst>
                                        <p:tav tm="0">
                                          <p:val>
                                            <p:fltVal val="0"/>
                                          </p:val>
                                        </p:tav>
                                        <p:tav tm="100000">
                                          <p:val>
                                            <p:strVal val="#ppt_h"/>
                                          </p:val>
                                        </p:tav>
                                      </p:tavLst>
                                    </p:anim>
                                    <p:animEffect transition="in" filter="fade">
                                      <p:cBhvr>
                                        <p:cTn id="57" dur="500"/>
                                        <p:tgtEl>
                                          <p:spTgt spid="5">
                                            <p:graphicEl>
                                              <a:dgm id="{7809DCCF-8956-491F-88D9-014D8672581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
                                            <p:graphicEl>
                                              <a:dgm id="{9926A2D9-84F5-44E5-86BF-EEE5558A96C3}"/>
                                            </p:graphicEl>
                                          </p:spTgt>
                                        </p:tgtEl>
                                        <p:attrNameLst>
                                          <p:attrName>style.visibility</p:attrName>
                                        </p:attrNameLst>
                                      </p:cBhvr>
                                      <p:to>
                                        <p:strVal val="visible"/>
                                      </p:to>
                                    </p:set>
                                    <p:anim calcmode="lin" valueType="num">
                                      <p:cBhvr>
                                        <p:cTn id="62" dur="500" fill="hold"/>
                                        <p:tgtEl>
                                          <p:spTgt spid="5">
                                            <p:graphicEl>
                                              <a:dgm id="{9926A2D9-84F5-44E5-86BF-EEE5558A96C3}"/>
                                            </p:graphicEl>
                                          </p:spTgt>
                                        </p:tgtEl>
                                        <p:attrNameLst>
                                          <p:attrName>ppt_w</p:attrName>
                                        </p:attrNameLst>
                                      </p:cBhvr>
                                      <p:tavLst>
                                        <p:tav tm="0">
                                          <p:val>
                                            <p:fltVal val="0"/>
                                          </p:val>
                                        </p:tav>
                                        <p:tav tm="100000">
                                          <p:val>
                                            <p:strVal val="#ppt_w"/>
                                          </p:val>
                                        </p:tav>
                                      </p:tavLst>
                                    </p:anim>
                                    <p:anim calcmode="lin" valueType="num">
                                      <p:cBhvr>
                                        <p:cTn id="63" dur="500" fill="hold"/>
                                        <p:tgtEl>
                                          <p:spTgt spid="5">
                                            <p:graphicEl>
                                              <a:dgm id="{9926A2D9-84F5-44E5-86BF-EEE5558A96C3}"/>
                                            </p:graphicEl>
                                          </p:spTgt>
                                        </p:tgtEl>
                                        <p:attrNameLst>
                                          <p:attrName>ppt_h</p:attrName>
                                        </p:attrNameLst>
                                      </p:cBhvr>
                                      <p:tavLst>
                                        <p:tav tm="0">
                                          <p:val>
                                            <p:fltVal val="0"/>
                                          </p:val>
                                        </p:tav>
                                        <p:tav tm="100000">
                                          <p:val>
                                            <p:strVal val="#ppt_h"/>
                                          </p:val>
                                        </p:tav>
                                      </p:tavLst>
                                    </p:anim>
                                    <p:animEffect transition="in" filter="fade">
                                      <p:cBhvr>
                                        <p:cTn id="64" dur="500"/>
                                        <p:tgtEl>
                                          <p:spTgt spid="5">
                                            <p:graphicEl>
                                              <a:dgm id="{9926A2D9-84F5-44E5-86BF-EEE5558A96C3}"/>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
                                            <p:graphicEl>
                                              <a:dgm id="{C0A9E588-B2EE-4E5A-99E0-98C45E7A4319}"/>
                                            </p:graphicEl>
                                          </p:spTgt>
                                        </p:tgtEl>
                                        <p:attrNameLst>
                                          <p:attrName>style.visibility</p:attrName>
                                        </p:attrNameLst>
                                      </p:cBhvr>
                                      <p:to>
                                        <p:strVal val="visible"/>
                                      </p:to>
                                    </p:set>
                                    <p:anim calcmode="lin" valueType="num">
                                      <p:cBhvr>
                                        <p:cTn id="67" dur="500" fill="hold"/>
                                        <p:tgtEl>
                                          <p:spTgt spid="5">
                                            <p:graphicEl>
                                              <a:dgm id="{C0A9E588-B2EE-4E5A-99E0-98C45E7A4319}"/>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C0A9E588-B2EE-4E5A-99E0-98C45E7A4319}"/>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C0A9E588-B2EE-4E5A-99E0-98C45E7A4319}"/>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5">
                                            <p:graphicEl>
                                              <a:dgm id="{79F09E8D-C5A0-4BF6-8538-D376391895C2}"/>
                                            </p:graphicEl>
                                          </p:spTgt>
                                        </p:tgtEl>
                                        <p:attrNameLst>
                                          <p:attrName>style.visibility</p:attrName>
                                        </p:attrNameLst>
                                      </p:cBhvr>
                                      <p:to>
                                        <p:strVal val="visible"/>
                                      </p:to>
                                    </p:set>
                                    <p:anim calcmode="lin" valueType="num">
                                      <p:cBhvr>
                                        <p:cTn id="74" dur="500" fill="hold"/>
                                        <p:tgtEl>
                                          <p:spTgt spid="5">
                                            <p:graphicEl>
                                              <a:dgm id="{79F09E8D-C5A0-4BF6-8538-D376391895C2}"/>
                                            </p:graphicEl>
                                          </p:spTgt>
                                        </p:tgtEl>
                                        <p:attrNameLst>
                                          <p:attrName>ppt_w</p:attrName>
                                        </p:attrNameLst>
                                      </p:cBhvr>
                                      <p:tavLst>
                                        <p:tav tm="0">
                                          <p:val>
                                            <p:fltVal val="0"/>
                                          </p:val>
                                        </p:tav>
                                        <p:tav tm="100000">
                                          <p:val>
                                            <p:strVal val="#ppt_w"/>
                                          </p:val>
                                        </p:tav>
                                      </p:tavLst>
                                    </p:anim>
                                    <p:anim calcmode="lin" valueType="num">
                                      <p:cBhvr>
                                        <p:cTn id="75" dur="500" fill="hold"/>
                                        <p:tgtEl>
                                          <p:spTgt spid="5">
                                            <p:graphicEl>
                                              <a:dgm id="{79F09E8D-C5A0-4BF6-8538-D376391895C2}"/>
                                            </p:graphicEl>
                                          </p:spTgt>
                                        </p:tgtEl>
                                        <p:attrNameLst>
                                          <p:attrName>ppt_h</p:attrName>
                                        </p:attrNameLst>
                                      </p:cBhvr>
                                      <p:tavLst>
                                        <p:tav tm="0">
                                          <p:val>
                                            <p:fltVal val="0"/>
                                          </p:val>
                                        </p:tav>
                                        <p:tav tm="100000">
                                          <p:val>
                                            <p:strVal val="#ppt_h"/>
                                          </p:val>
                                        </p:tav>
                                      </p:tavLst>
                                    </p:anim>
                                    <p:animEffect transition="in" filter="fade">
                                      <p:cBhvr>
                                        <p:cTn id="76" dur="500"/>
                                        <p:tgtEl>
                                          <p:spTgt spid="5">
                                            <p:graphicEl>
                                              <a:dgm id="{79F09E8D-C5A0-4BF6-8538-D376391895C2}"/>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
                                            <p:graphicEl>
                                              <a:dgm id="{02088D03-5B9A-4E56-B0BB-5E36E816E44B}"/>
                                            </p:graphicEl>
                                          </p:spTgt>
                                        </p:tgtEl>
                                        <p:attrNameLst>
                                          <p:attrName>style.visibility</p:attrName>
                                        </p:attrNameLst>
                                      </p:cBhvr>
                                      <p:to>
                                        <p:strVal val="visible"/>
                                      </p:to>
                                    </p:set>
                                    <p:anim calcmode="lin" valueType="num">
                                      <p:cBhvr>
                                        <p:cTn id="79" dur="500" fill="hold"/>
                                        <p:tgtEl>
                                          <p:spTgt spid="5">
                                            <p:graphicEl>
                                              <a:dgm id="{02088D03-5B9A-4E56-B0BB-5E36E816E44B}"/>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02088D03-5B9A-4E56-B0BB-5E36E816E44B}"/>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02088D03-5B9A-4E56-B0BB-5E36E816E44B}"/>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
                                            <p:graphicEl>
                                              <a:dgm id="{8714ED64-085C-4533-B185-867233A1CE87}"/>
                                            </p:graphicEl>
                                          </p:spTgt>
                                        </p:tgtEl>
                                        <p:attrNameLst>
                                          <p:attrName>style.visibility</p:attrName>
                                        </p:attrNameLst>
                                      </p:cBhvr>
                                      <p:to>
                                        <p:strVal val="visible"/>
                                      </p:to>
                                    </p:set>
                                    <p:anim calcmode="lin" valueType="num">
                                      <p:cBhvr>
                                        <p:cTn id="84" dur="500" fill="hold"/>
                                        <p:tgtEl>
                                          <p:spTgt spid="5">
                                            <p:graphicEl>
                                              <a:dgm id="{8714ED64-085C-4533-B185-867233A1CE87}"/>
                                            </p:graphicEl>
                                          </p:spTgt>
                                        </p:tgtEl>
                                        <p:attrNameLst>
                                          <p:attrName>ppt_w</p:attrName>
                                        </p:attrNameLst>
                                      </p:cBhvr>
                                      <p:tavLst>
                                        <p:tav tm="0">
                                          <p:val>
                                            <p:fltVal val="0"/>
                                          </p:val>
                                        </p:tav>
                                        <p:tav tm="100000">
                                          <p:val>
                                            <p:strVal val="#ppt_w"/>
                                          </p:val>
                                        </p:tav>
                                      </p:tavLst>
                                    </p:anim>
                                    <p:anim calcmode="lin" valueType="num">
                                      <p:cBhvr>
                                        <p:cTn id="85" dur="500" fill="hold"/>
                                        <p:tgtEl>
                                          <p:spTgt spid="5">
                                            <p:graphicEl>
                                              <a:dgm id="{8714ED64-085C-4533-B185-867233A1CE87}"/>
                                            </p:graphicEl>
                                          </p:spTgt>
                                        </p:tgtEl>
                                        <p:attrNameLst>
                                          <p:attrName>ppt_h</p:attrName>
                                        </p:attrNameLst>
                                      </p:cBhvr>
                                      <p:tavLst>
                                        <p:tav tm="0">
                                          <p:val>
                                            <p:fltVal val="0"/>
                                          </p:val>
                                        </p:tav>
                                        <p:tav tm="100000">
                                          <p:val>
                                            <p:strVal val="#ppt_h"/>
                                          </p:val>
                                        </p:tav>
                                      </p:tavLst>
                                    </p:anim>
                                    <p:animEffect transition="in" filter="fade">
                                      <p:cBhvr>
                                        <p:cTn id="86" dur="500"/>
                                        <p:tgtEl>
                                          <p:spTgt spid="5">
                                            <p:graphicEl>
                                              <a:dgm id="{8714ED64-085C-4533-B185-867233A1CE87}"/>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par>
                                <p:cTn id="94" presetID="53" presetClass="entr" presetSubtype="16"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Effect transition="in" filter="fade">
                                      <p:cBhvr>
                                        <p:cTn id="9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72C6"/>
          </a:solidFill>
        </p:spPr>
        <p:txBody>
          <a:bodyPr/>
          <a:lstStyle/>
          <a:p>
            <a:r>
              <a:rPr lang="en-AU" sz="4800" dirty="0" smtClean="0"/>
              <a:t/>
            </a:r>
            <a:br>
              <a:rPr lang="en-AU" sz="4800" dirty="0" smtClean="0"/>
            </a:br>
            <a:endParaRPr lang="en-US" sz="4800" dirty="0"/>
          </a:p>
        </p:txBody>
      </p:sp>
      <p:sp>
        <p:nvSpPr>
          <p:cNvPr id="3" name="Text Placeholder 2"/>
          <p:cNvSpPr>
            <a:spLocks noGrp="1"/>
          </p:cNvSpPr>
          <p:nvPr>
            <p:ph type="body" sz="quarter" idx="10"/>
          </p:nvPr>
        </p:nvSpPr>
        <p:spPr>
          <a:xfrm>
            <a:off x="1507490" y="1716065"/>
            <a:ext cx="10415273" cy="4745571"/>
          </a:xfrm>
        </p:spPr>
        <p:txBody>
          <a:bodyPr/>
          <a:lstStyle/>
          <a:p>
            <a:pPr lvl="0" defTabSz="932667">
              <a:buClr>
                <a:srgbClr val="FFFFFF"/>
              </a:buClr>
            </a:pPr>
            <a:r>
              <a:rPr lang="en-US" sz="4000" dirty="0">
                <a:gradFill>
                  <a:gsLst>
                    <a:gs pos="20354">
                      <a:srgbClr val="47D8FF"/>
                    </a:gs>
                    <a:gs pos="40000">
                      <a:srgbClr val="47D8FF"/>
                    </a:gs>
                  </a:gsLst>
                  <a:lin ang="5400000" scaled="0"/>
                </a:gradFill>
              </a:rPr>
              <a:t>Data scientist</a:t>
            </a:r>
          </a:p>
          <a:p>
            <a:pPr lvl="1" defTabSz="932667">
              <a:buClr>
                <a:srgbClr val="FFFFFF"/>
              </a:buClr>
            </a:pPr>
            <a:r>
              <a:rPr lang="en-US" sz="2000" dirty="0">
                <a:gradFill>
                  <a:gsLst>
                    <a:gs pos="1250">
                      <a:srgbClr val="FFFFFF"/>
                    </a:gs>
                    <a:gs pos="100000">
                      <a:srgbClr val="FFFFFF"/>
                    </a:gs>
                  </a:gsLst>
                  <a:lin ang="5400000" scaled="0"/>
                </a:gradFill>
              </a:rPr>
              <a:t>A highly educated and skilled person who can solve complex data problems by employing deep expertise in scientific disciplines (mathematics, statistics or computer science)</a:t>
            </a:r>
          </a:p>
          <a:p>
            <a:pPr lvl="1" defTabSz="932667">
              <a:buClr>
                <a:srgbClr val="FFFFFF"/>
              </a:buClr>
            </a:pPr>
            <a:endParaRPr lang="en-AU" sz="2000" dirty="0">
              <a:gradFill>
                <a:gsLst>
                  <a:gs pos="1250">
                    <a:srgbClr val="FFFFFF"/>
                  </a:gs>
                  <a:gs pos="100000">
                    <a:srgbClr val="FFFFFF"/>
                  </a:gs>
                </a:gsLst>
                <a:lin ang="5400000" scaled="0"/>
              </a:gradFill>
            </a:endParaRPr>
          </a:p>
          <a:p>
            <a:pPr lvl="0" defTabSz="932667">
              <a:buClr>
                <a:srgbClr val="FFFFFF"/>
              </a:buClr>
            </a:pPr>
            <a:r>
              <a:rPr lang="en-US" sz="4000" dirty="0">
                <a:gradFill>
                  <a:gsLst>
                    <a:gs pos="20354">
                      <a:srgbClr val="47D8FF"/>
                    </a:gs>
                    <a:gs pos="40000">
                      <a:srgbClr val="47D8FF"/>
                    </a:gs>
                  </a:gsLst>
                  <a:lin ang="5400000" scaled="0"/>
                </a:gradFill>
              </a:rPr>
              <a:t>Data professional</a:t>
            </a:r>
          </a:p>
          <a:p>
            <a:pPr lvl="1" defTabSz="932667">
              <a:buClr>
                <a:srgbClr val="FFFFFF"/>
              </a:buClr>
            </a:pPr>
            <a:r>
              <a:rPr lang="en-US" sz="2000" dirty="0">
                <a:gradFill>
                  <a:gsLst>
                    <a:gs pos="1250">
                      <a:srgbClr val="FFFFFF"/>
                    </a:gs>
                    <a:gs pos="100000">
                      <a:srgbClr val="FFFFFF"/>
                    </a:gs>
                  </a:gsLst>
                  <a:lin ang="5400000" scaled="0"/>
                </a:gradFill>
              </a:rPr>
              <a:t>A skilled person who creates or maintains data systems, data solutions, or implements predictive modelling</a:t>
            </a:r>
            <a:br>
              <a:rPr lang="en-US" sz="2000" dirty="0">
                <a:gradFill>
                  <a:gsLst>
                    <a:gs pos="1250">
                      <a:srgbClr val="FFFFFF"/>
                    </a:gs>
                    <a:gs pos="100000">
                      <a:srgbClr val="FFFFFF"/>
                    </a:gs>
                  </a:gsLst>
                  <a:lin ang="5400000" scaled="0"/>
                </a:gradFill>
              </a:rPr>
            </a:br>
            <a:r>
              <a:rPr lang="en-US" sz="2000" i="1" dirty="0">
                <a:gradFill>
                  <a:gsLst>
                    <a:gs pos="1250">
                      <a:srgbClr val="FFFFFF"/>
                    </a:gs>
                    <a:gs pos="100000">
                      <a:srgbClr val="FFFFFF"/>
                    </a:gs>
                  </a:gsLst>
                  <a:lin ang="5400000" scaled="0"/>
                </a:gradFill>
              </a:rPr>
              <a:t>Roles: Database Administrator, Database Developer, or BI Developer</a:t>
            </a:r>
          </a:p>
          <a:p>
            <a:pPr lvl="1" defTabSz="932667">
              <a:buClr>
                <a:srgbClr val="FFFFFF"/>
              </a:buClr>
            </a:pPr>
            <a:endParaRPr lang="en-US" sz="2000" i="1" dirty="0">
              <a:gradFill>
                <a:gsLst>
                  <a:gs pos="1250">
                    <a:srgbClr val="FFFFFF"/>
                  </a:gs>
                  <a:gs pos="100000">
                    <a:srgbClr val="FFFFFF"/>
                  </a:gs>
                </a:gsLst>
                <a:lin ang="5400000" scaled="0"/>
              </a:gradFill>
            </a:endParaRPr>
          </a:p>
          <a:p>
            <a:pPr lvl="0" defTabSz="932667">
              <a:buClr>
                <a:srgbClr val="FFFFFF"/>
              </a:buClr>
            </a:pPr>
            <a:r>
              <a:rPr lang="en-AU" sz="4000" dirty="0">
                <a:gradFill>
                  <a:gsLst>
                    <a:gs pos="20354">
                      <a:srgbClr val="47D8FF"/>
                    </a:gs>
                    <a:gs pos="40000">
                      <a:srgbClr val="47D8FF"/>
                    </a:gs>
                  </a:gsLst>
                  <a:lin ang="5400000" scaled="0"/>
                </a:gradFill>
              </a:rPr>
              <a:t>Software developer</a:t>
            </a:r>
          </a:p>
          <a:p>
            <a:pPr lvl="1" defTabSz="932667">
              <a:buClr>
                <a:srgbClr val="FFFFFF"/>
              </a:buClr>
            </a:pPr>
            <a:r>
              <a:rPr lang="en-AU" sz="2000" dirty="0">
                <a:gradFill>
                  <a:gsLst>
                    <a:gs pos="1250">
                      <a:srgbClr val="FFFFFF"/>
                    </a:gs>
                    <a:gs pos="100000">
                      <a:srgbClr val="FFFFFF"/>
                    </a:gs>
                  </a:gsLst>
                  <a:lin ang="5400000" scaled="0"/>
                </a:gradFill>
              </a:rPr>
              <a:t>A skilled person who designs and develops programming logic, and can apply machine learning to integrate predictive functionality into applications</a:t>
            </a:r>
          </a:p>
        </p:txBody>
      </p:sp>
      <p:pic>
        <p:nvPicPr>
          <p:cNvPr id="7" name="Rectangle 551997"/>
          <p:cNvPicPr>
            <a:picLocks noChangeAspect="1" noChangeArrowheads="1"/>
          </p:cNvPicPr>
          <p:nvPr/>
        </p:nvPicPr>
        <p:blipFill>
          <a:blip r:embed="rId2" cstate="print">
            <a:duotone>
              <a:prstClr val="black"/>
              <a:srgbClr val="0072C6">
                <a:tint val="45000"/>
                <a:satMod val="400000"/>
              </a:srgbClr>
            </a:duotone>
          </a:blip>
          <a:srcRect/>
          <a:stretch>
            <a:fillRect/>
          </a:stretch>
        </p:blipFill>
        <p:spPr bwMode="auto">
          <a:xfrm>
            <a:off x="547404" y="5264404"/>
            <a:ext cx="682760" cy="936811"/>
          </a:xfrm>
          <a:prstGeom prst="rect">
            <a:avLst/>
          </a:prstGeom>
          <a:noFill/>
          <a:ln w="9525">
            <a:noFill/>
            <a:miter lim="800000"/>
            <a:headEnd/>
            <a:tailEnd/>
          </a:ln>
        </p:spPr>
      </p:pic>
      <p:pic>
        <p:nvPicPr>
          <p:cNvPr id="8" name="Rectangle 551997"/>
          <p:cNvPicPr>
            <a:picLocks noChangeAspect="1" noChangeArrowheads="1"/>
          </p:cNvPicPr>
          <p:nvPr/>
        </p:nvPicPr>
        <p:blipFill>
          <a:blip r:embed="rId2" cstate="print">
            <a:duotone>
              <a:prstClr val="black"/>
              <a:srgbClr val="00B050">
                <a:tint val="45000"/>
                <a:satMod val="400000"/>
              </a:srgbClr>
            </a:duotone>
          </a:blip>
          <a:srcRect/>
          <a:stretch>
            <a:fillRect/>
          </a:stretch>
        </p:blipFill>
        <p:spPr bwMode="auto">
          <a:xfrm>
            <a:off x="547405" y="3439980"/>
            <a:ext cx="682760" cy="936811"/>
          </a:xfrm>
          <a:prstGeom prst="rect">
            <a:avLst/>
          </a:prstGeom>
          <a:noFill/>
          <a:ln w="9525">
            <a:noFill/>
            <a:miter lim="800000"/>
            <a:headEnd/>
            <a:tailEnd/>
          </a:ln>
        </p:spPr>
      </p:pic>
      <p:pic>
        <p:nvPicPr>
          <p:cNvPr id="9" name="Rectangle 551997"/>
          <p:cNvPicPr>
            <a:picLocks noChangeAspect="1" noChangeArrowheads="1"/>
          </p:cNvPicPr>
          <p:nvPr/>
        </p:nvPicPr>
        <p:blipFill>
          <a:blip r:embed="rId2" cstate="print">
            <a:duotone>
              <a:prstClr val="black"/>
              <a:srgbClr val="000000">
                <a:lumMod val="95000"/>
                <a:lumOff val="5000"/>
                <a:tint val="45000"/>
                <a:satMod val="400000"/>
              </a:srgbClr>
            </a:duotone>
          </a:blip>
          <a:srcRect/>
          <a:stretch>
            <a:fillRect/>
          </a:stretch>
        </p:blipFill>
        <p:spPr bwMode="auto">
          <a:xfrm>
            <a:off x="547405" y="1857136"/>
            <a:ext cx="682760" cy="936811"/>
          </a:xfrm>
          <a:prstGeom prst="rect">
            <a:avLst/>
          </a:prstGeom>
          <a:noFill/>
          <a:ln w="9525">
            <a:noFill/>
            <a:miter lim="800000"/>
            <a:headEnd/>
            <a:tailEnd/>
          </a:ln>
        </p:spPr>
      </p:pic>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smtClean="0"/>
              <a:t>Machine learning roles</a:t>
            </a:r>
            <a:endParaRPr lang="en-AU" dirty="0"/>
          </a:p>
        </p:txBody>
      </p:sp>
    </p:spTree>
    <p:extLst>
      <p:ext uri="{BB962C8B-B14F-4D97-AF65-F5344CB8AC3E}">
        <p14:creationId xmlns:p14="http://schemas.microsoft.com/office/powerpoint/2010/main" val="202786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A9F98C44-25BA-4CAA-9067-F30F67BBAA2F}"/>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14CE6E73-C193-47D1-8151-1D7EE88473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microsoft.com/office/2006/metadata/properties"/>
    <ds:schemaRef ds:uri="http://purl.org/dc/terms/"/>
    <ds:schemaRef ds:uri="http://schemas.openxmlformats.org/package/2006/metadata/core-properties"/>
    <ds:schemaRef ds:uri="fee586e5-3c92-48eb-9898-42915e590ada"/>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Machine Learning</Template>
  <TotalTime>69</TotalTime>
  <Words>1290</Words>
  <Application>Microsoft Office PowerPoint</Application>
  <PresentationFormat>Widescreen</PresentationFormat>
  <Paragraphs>283</Paragraphs>
  <Slides>33</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Arial</vt:lpstr>
      <vt:lpstr>Avenir LT Pro 45 Book</vt:lpstr>
      <vt:lpstr>Calibri</vt:lpstr>
      <vt:lpstr>Calibri Light</vt:lpstr>
      <vt:lpstr>Consolas</vt:lpstr>
      <vt:lpstr>Courier New</vt:lpstr>
      <vt:lpstr>ＭＳ Ｐゴシック</vt:lpstr>
      <vt:lpstr>Segoe Light</vt:lpstr>
      <vt:lpstr>Segoe UI</vt:lpstr>
      <vt:lpstr>Segoe UI Light</vt:lpstr>
      <vt:lpstr>Segoe UI Semilight</vt:lpstr>
      <vt:lpstr>Times New Roman</vt:lpstr>
      <vt:lpstr>Wingdings</vt:lpstr>
      <vt:lpstr>1_Azure Event</vt:lpstr>
      <vt:lpstr>5-30629_Build_Template_WHITE</vt:lpstr>
      <vt:lpstr>Azure Machine Learning</vt:lpstr>
      <vt:lpstr>Agenda</vt:lpstr>
      <vt:lpstr>The need to know what could be…</vt:lpstr>
      <vt:lpstr>Using past data to predict the future </vt:lpstr>
      <vt:lpstr>Machine learning - ?</vt:lpstr>
      <vt:lpstr>Machine Learning</vt:lpstr>
      <vt:lpstr>PowerPoint Presentation</vt:lpstr>
      <vt:lpstr>Machine learning flow</vt:lpstr>
      <vt:lpstr> </vt:lpstr>
      <vt:lpstr>Machine learning challenges</vt:lpstr>
      <vt:lpstr>Introducing  Azure Machine Learning</vt:lpstr>
      <vt:lpstr> </vt:lpstr>
      <vt:lpstr>Azure Machine Learning How it works</vt:lpstr>
      <vt:lpstr>Demo: Provisioning an Azure Machine Learning workspace</vt:lpstr>
      <vt:lpstr>ML Process flow</vt:lpstr>
      <vt:lpstr>Machine learning flow</vt:lpstr>
      <vt:lpstr> </vt:lpstr>
      <vt:lpstr> </vt:lpstr>
      <vt:lpstr> </vt:lpstr>
      <vt:lpstr> </vt:lpstr>
      <vt:lpstr>Demo: Provisioning ML Experiment</vt:lpstr>
      <vt:lpstr> </vt:lpstr>
      <vt:lpstr>Demo: ML Web Service</vt:lpstr>
      <vt:lpstr> </vt:lpstr>
      <vt:lpstr>Azure Machine Learning One solution for machine learning</vt:lpstr>
      <vt:lpstr>Azure Machine Learning One solution for machine learning</vt:lpstr>
      <vt:lpstr>Cloud-based machine learning today</vt:lpstr>
      <vt:lpstr> </vt:lpstr>
      <vt:lpstr> </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dc:title>
  <dc:creator>vineet</dc:creator>
  <cp:lastModifiedBy>vineet</cp:lastModifiedBy>
  <cp:revision>26</cp:revision>
  <cp:lastPrinted>2014-03-26T17:46:13Z</cp:lastPrinted>
  <dcterms:created xsi:type="dcterms:W3CDTF">2016-01-05T06:43:13Z</dcterms:created>
  <dcterms:modified xsi:type="dcterms:W3CDTF">2016-01-05T07:52:39Z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